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438" r:id="rId4"/>
    <p:sldId id="455" r:id="rId5"/>
    <p:sldId id="440" r:id="rId6"/>
    <p:sldId id="442" r:id="rId7"/>
    <p:sldId id="443" r:id="rId8"/>
    <p:sldId id="454" r:id="rId9"/>
    <p:sldId id="450" r:id="rId10"/>
    <p:sldId id="447" r:id="rId11"/>
    <p:sldId id="446" r:id="rId12"/>
  </p:sldIdLst>
  <p:sldSz cx="24384000" cy="13716000"/>
  <p:notesSz cx="6858000" cy="9144000"/>
  <p:defaultTextStyle>
    <a:lvl1pPr algn="ctr" defTabSz="825500">
      <a:defRPr sz="5000">
        <a:latin typeface="+mn-lt"/>
        <a:ea typeface="+mn-ea"/>
        <a:cs typeface="+mn-cs"/>
        <a:sym typeface="Helvetica Light"/>
      </a:defRPr>
    </a:lvl1pPr>
    <a:lvl2pPr indent="228600" algn="ctr" defTabSz="825500">
      <a:defRPr sz="5000">
        <a:latin typeface="+mn-lt"/>
        <a:ea typeface="+mn-ea"/>
        <a:cs typeface="+mn-cs"/>
        <a:sym typeface="Helvetica Light"/>
      </a:defRPr>
    </a:lvl2pPr>
    <a:lvl3pPr indent="457200" algn="ctr" defTabSz="825500">
      <a:defRPr sz="5000">
        <a:latin typeface="+mn-lt"/>
        <a:ea typeface="+mn-ea"/>
        <a:cs typeface="+mn-cs"/>
        <a:sym typeface="Helvetica Light"/>
      </a:defRPr>
    </a:lvl3pPr>
    <a:lvl4pPr indent="685800" algn="ctr" defTabSz="825500">
      <a:defRPr sz="5000">
        <a:latin typeface="+mn-lt"/>
        <a:ea typeface="+mn-ea"/>
        <a:cs typeface="+mn-cs"/>
        <a:sym typeface="Helvetica Light"/>
      </a:defRPr>
    </a:lvl4pPr>
    <a:lvl5pPr indent="914400" algn="ctr" defTabSz="825500">
      <a:defRPr sz="5000">
        <a:latin typeface="+mn-lt"/>
        <a:ea typeface="+mn-ea"/>
        <a:cs typeface="+mn-cs"/>
        <a:sym typeface="Helvetica Light"/>
      </a:defRPr>
    </a:lvl5pPr>
    <a:lvl6pPr indent="1143000" algn="ctr" defTabSz="825500">
      <a:defRPr sz="5000">
        <a:latin typeface="+mn-lt"/>
        <a:ea typeface="+mn-ea"/>
        <a:cs typeface="+mn-cs"/>
        <a:sym typeface="Helvetica Light"/>
      </a:defRPr>
    </a:lvl6pPr>
    <a:lvl7pPr indent="1371600" algn="ctr" defTabSz="825500">
      <a:defRPr sz="5000">
        <a:latin typeface="+mn-lt"/>
        <a:ea typeface="+mn-ea"/>
        <a:cs typeface="+mn-cs"/>
        <a:sym typeface="Helvetica Light"/>
      </a:defRPr>
    </a:lvl7pPr>
    <a:lvl8pPr indent="1600200" algn="ctr" defTabSz="825500">
      <a:defRPr sz="5000">
        <a:latin typeface="+mn-lt"/>
        <a:ea typeface="+mn-ea"/>
        <a:cs typeface="+mn-cs"/>
        <a:sym typeface="Helvetica Light"/>
      </a:defRPr>
    </a:lvl8pPr>
    <a:lvl9pPr indent="1828800" algn="ctr" defTabSz="825500">
      <a:defRPr sz="50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830"/>
    <a:srgbClr val="F39C12"/>
    <a:srgbClr val="2980B9"/>
    <a:srgbClr val="A37E54"/>
    <a:srgbClr val="ECC584"/>
    <a:srgbClr val="FBD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1" autoAdjust="0"/>
    <p:restoredTop sz="99135" autoAdjust="0"/>
  </p:normalViewPr>
  <p:slideViewPr>
    <p:cSldViewPr>
      <p:cViewPr varScale="1">
        <p:scale>
          <a:sx n="58" d="100"/>
          <a:sy n="58" d="100"/>
        </p:scale>
        <p:origin x="276" y="9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50" name="Shape 25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5420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idx="3"/>
          </p:nvPr>
        </p:nvSpPr>
        <p:spPr>
          <a:xfrm>
            <a:off x="1778000" y="1778000"/>
            <a:ext cx="20828000" cy="10147300"/>
          </a:xfrm>
          <a:prstGeom prst="rect">
            <a:avLst/>
          </a:prstGeom>
        </p:spPr>
        <p:txBody>
          <a:bodyPr anchor="ctr"/>
          <a:lstStyle/>
          <a:p>
            <a:pPr lvl="0" defTabSz="914400">
              <a:defRPr sz="5600"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&amp; Footer (Light Vers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23037351" y="13157200"/>
            <a:ext cx="371811" cy="40640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er &amp; Footer (Light Version) copy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1985943" y="359363"/>
            <a:ext cx="20412114" cy="1483956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0" b="1">
                <a:solidFill>
                  <a:srgbClr val="212830"/>
                </a:solidFill>
              </a:rPr>
              <a:t>Title Text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xfrm>
            <a:off x="1985943" y="1646127"/>
            <a:ext cx="16742410" cy="1587501"/>
          </a:xfrm>
          <a:prstGeom prst="rect">
            <a:avLst/>
          </a:prstGeom>
        </p:spPr>
        <p:txBody>
          <a:bodyPr/>
          <a:lstStyle>
            <a:lvl1pPr algn="l"/>
            <a:lvl2pPr algn="l"/>
            <a:lvl3pPr algn="l"/>
            <a:lvl4pPr algn="l"/>
            <a:lvl5pPr algn="l"/>
          </a:lstStyle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er &amp; Footer (Light Version) copy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3"/>
          <p:cNvGrpSpPr/>
          <p:nvPr/>
        </p:nvGrpSpPr>
        <p:grpSpPr>
          <a:xfrm>
            <a:off x="550017" y="13158589"/>
            <a:ext cx="1739823" cy="397312"/>
            <a:chOff x="0" y="0"/>
            <a:chExt cx="1739821" cy="397311"/>
          </a:xfrm>
        </p:grpSpPr>
        <p:grpSp>
          <p:nvGrpSpPr>
            <p:cNvPr id="88" name="Group 88"/>
            <p:cNvGrpSpPr/>
            <p:nvPr/>
          </p:nvGrpSpPr>
          <p:grpSpPr>
            <a:xfrm>
              <a:off x="0" y="16976"/>
              <a:ext cx="378730" cy="275796"/>
              <a:chOff x="0" y="0"/>
              <a:chExt cx="378729" cy="275794"/>
            </a:xfrm>
          </p:grpSpPr>
          <p:sp>
            <p:nvSpPr>
              <p:cNvPr id="86" name="Shape 86"/>
              <p:cNvSpPr/>
              <p:nvPr/>
            </p:nvSpPr>
            <p:spPr>
              <a:xfrm>
                <a:off x="105200" y="0"/>
                <a:ext cx="273530" cy="170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316"/>
                    </a:moveTo>
                    <a:cubicBezTo>
                      <a:pt x="21600" y="19682"/>
                      <a:pt x="20404" y="21600"/>
                      <a:pt x="18928" y="21600"/>
                    </a:cubicBezTo>
                    <a:cubicBezTo>
                      <a:pt x="17453" y="21600"/>
                      <a:pt x="16257" y="19682"/>
                      <a:pt x="16257" y="17316"/>
                    </a:cubicBezTo>
                    <a:cubicBezTo>
                      <a:pt x="16257" y="12492"/>
                      <a:pt x="13809" y="8567"/>
                      <a:pt x="10800" y="8567"/>
                    </a:cubicBezTo>
                    <a:cubicBezTo>
                      <a:pt x="7791" y="8567"/>
                      <a:pt x="5343" y="12492"/>
                      <a:pt x="5343" y="17316"/>
                    </a:cubicBezTo>
                    <a:cubicBezTo>
                      <a:pt x="5343" y="19682"/>
                      <a:pt x="4147" y="21600"/>
                      <a:pt x="2672" y="21600"/>
                    </a:cubicBezTo>
                    <a:cubicBezTo>
                      <a:pt x="1197" y="21600"/>
                      <a:pt x="0" y="19682"/>
                      <a:pt x="0" y="17316"/>
                    </a:cubicBezTo>
                    <a:cubicBezTo>
                      <a:pt x="0" y="12691"/>
                      <a:pt x="1123" y="8343"/>
                      <a:pt x="3163" y="5072"/>
                    </a:cubicBezTo>
                    <a:cubicBezTo>
                      <a:pt x="5204" y="1801"/>
                      <a:pt x="7915" y="0"/>
                      <a:pt x="10800" y="0"/>
                    </a:cubicBezTo>
                    <a:cubicBezTo>
                      <a:pt x="13685" y="0"/>
                      <a:pt x="16397" y="1801"/>
                      <a:pt x="18437" y="5072"/>
                    </a:cubicBezTo>
                    <a:cubicBezTo>
                      <a:pt x="20477" y="8343"/>
                      <a:pt x="21600" y="12691"/>
                      <a:pt x="21600" y="17316"/>
                    </a:cubicBezTo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87" name="Shape 87"/>
              <p:cNvSpPr/>
              <p:nvPr/>
            </p:nvSpPr>
            <p:spPr>
              <a:xfrm>
                <a:off x="0" y="105200"/>
                <a:ext cx="273528" cy="170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003" y="6600"/>
                    </a:moveTo>
                    <a:cubicBezTo>
                      <a:pt x="17003" y="3730"/>
                      <a:pt x="18459" y="1393"/>
                      <a:pt x="20250" y="1393"/>
                    </a:cubicBezTo>
                    <a:cubicBezTo>
                      <a:pt x="20499" y="1393"/>
                      <a:pt x="20740" y="1442"/>
                      <a:pt x="20972" y="1527"/>
                    </a:cubicBezTo>
                    <a:cubicBezTo>
                      <a:pt x="20482" y="594"/>
                      <a:pt x="19749" y="0"/>
                      <a:pt x="18928" y="0"/>
                    </a:cubicBezTo>
                    <a:cubicBezTo>
                      <a:pt x="17453" y="0"/>
                      <a:pt x="16257" y="1918"/>
                      <a:pt x="16257" y="4284"/>
                    </a:cubicBezTo>
                    <a:cubicBezTo>
                      <a:pt x="16257" y="6254"/>
                      <a:pt x="15844" y="8067"/>
                      <a:pt x="15156" y="9532"/>
                    </a:cubicBezTo>
                    <a:cubicBezTo>
                      <a:pt x="16156" y="9547"/>
                      <a:pt x="16966" y="10855"/>
                      <a:pt x="16966" y="12461"/>
                    </a:cubicBezTo>
                    <a:cubicBezTo>
                      <a:pt x="16966" y="14077"/>
                      <a:pt x="16146" y="15392"/>
                      <a:pt x="15138" y="15392"/>
                    </a:cubicBezTo>
                    <a:cubicBezTo>
                      <a:pt x="14130" y="15392"/>
                      <a:pt x="13310" y="14077"/>
                      <a:pt x="13310" y="12461"/>
                    </a:cubicBezTo>
                    <a:cubicBezTo>
                      <a:pt x="13310" y="12313"/>
                      <a:pt x="13319" y="12169"/>
                      <a:pt x="13333" y="12027"/>
                    </a:cubicBezTo>
                    <a:cubicBezTo>
                      <a:pt x="12575" y="12667"/>
                      <a:pt x="11714" y="13033"/>
                      <a:pt x="10800" y="13033"/>
                    </a:cubicBezTo>
                    <a:cubicBezTo>
                      <a:pt x="9907" y="13033"/>
                      <a:pt x="9065" y="12681"/>
                      <a:pt x="8321" y="12068"/>
                    </a:cubicBezTo>
                    <a:cubicBezTo>
                      <a:pt x="8331" y="12197"/>
                      <a:pt x="8339" y="12327"/>
                      <a:pt x="8339" y="12461"/>
                    </a:cubicBezTo>
                    <a:cubicBezTo>
                      <a:pt x="8339" y="14077"/>
                      <a:pt x="7519" y="15392"/>
                      <a:pt x="6511" y="15392"/>
                    </a:cubicBezTo>
                    <a:cubicBezTo>
                      <a:pt x="5503" y="15392"/>
                      <a:pt x="4683" y="14077"/>
                      <a:pt x="4683" y="12461"/>
                    </a:cubicBezTo>
                    <a:cubicBezTo>
                      <a:pt x="4683" y="10880"/>
                      <a:pt x="5468" y="9591"/>
                      <a:pt x="6446" y="9535"/>
                    </a:cubicBezTo>
                    <a:cubicBezTo>
                      <a:pt x="5757" y="8071"/>
                      <a:pt x="5343" y="6255"/>
                      <a:pt x="5343" y="4284"/>
                    </a:cubicBezTo>
                    <a:cubicBezTo>
                      <a:pt x="5343" y="1918"/>
                      <a:pt x="4147" y="0"/>
                      <a:pt x="2671" y="0"/>
                    </a:cubicBezTo>
                    <a:cubicBezTo>
                      <a:pt x="1843" y="0"/>
                      <a:pt x="1103" y="605"/>
                      <a:pt x="613" y="1554"/>
                    </a:cubicBezTo>
                    <a:cubicBezTo>
                      <a:pt x="865" y="1453"/>
                      <a:pt x="1127" y="1393"/>
                      <a:pt x="1399" y="1393"/>
                    </a:cubicBezTo>
                    <a:cubicBezTo>
                      <a:pt x="3190" y="1393"/>
                      <a:pt x="4646" y="3730"/>
                      <a:pt x="4646" y="6600"/>
                    </a:cubicBezTo>
                    <a:cubicBezTo>
                      <a:pt x="4646" y="9472"/>
                      <a:pt x="3190" y="11808"/>
                      <a:pt x="1399" y="11808"/>
                    </a:cubicBezTo>
                    <a:cubicBezTo>
                      <a:pt x="1284" y="11808"/>
                      <a:pt x="1171" y="11799"/>
                      <a:pt x="1060" y="11780"/>
                    </a:cubicBezTo>
                    <a:cubicBezTo>
                      <a:pt x="1581" y="13519"/>
                      <a:pt x="2287" y="15123"/>
                      <a:pt x="3163" y="16528"/>
                    </a:cubicBezTo>
                    <a:cubicBezTo>
                      <a:pt x="4357" y="18443"/>
                      <a:pt x="5783" y="19849"/>
                      <a:pt x="7337" y="20690"/>
                    </a:cubicBezTo>
                    <a:cubicBezTo>
                      <a:pt x="7583" y="17880"/>
                      <a:pt x="9088" y="15708"/>
                      <a:pt x="10908" y="15708"/>
                    </a:cubicBezTo>
                    <a:cubicBezTo>
                      <a:pt x="12703" y="15708"/>
                      <a:pt x="14192" y="17823"/>
                      <a:pt x="14467" y="20580"/>
                    </a:cubicBezTo>
                    <a:cubicBezTo>
                      <a:pt x="15943" y="19728"/>
                      <a:pt x="17295" y="18359"/>
                      <a:pt x="18437" y="16528"/>
                    </a:cubicBezTo>
                    <a:cubicBezTo>
                      <a:pt x="19312" y="15125"/>
                      <a:pt x="20017" y="13522"/>
                      <a:pt x="20539" y="11785"/>
                    </a:cubicBezTo>
                    <a:cubicBezTo>
                      <a:pt x="20444" y="11799"/>
                      <a:pt x="20348" y="11808"/>
                      <a:pt x="20250" y="11808"/>
                    </a:cubicBezTo>
                    <a:cubicBezTo>
                      <a:pt x="18459" y="11808"/>
                      <a:pt x="17003" y="9472"/>
                      <a:pt x="17003" y="6600"/>
                    </a:cubicBezTo>
                    <a:close/>
                    <a:moveTo>
                      <a:pt x="21563" y="3598"/>
                    </a:moveTo>
                    <a:cubicBezTo>
                      <a:pt x="21191" y="3178"/>
                      <a:pt x="20738" y="2930"/>
                      <a:pt x="20250" y="2930"/>
                    </a:cubicBezTo>
                    <a:cubicBezTo>
                      <a:pt x="18988" y="2930"/>
                      <a:pt x="17961" y="4577"/>
                      <a:pt x="17961" y="6600"/>
                    </a:cubicBezTo>
                    <a:cubicBezTo>
                      <a:pt x="17961" y="8625"/>
                      <a:pt x="18988" y="10271"/>
                      <a:pt x="20250" y="10271"/>
                    </a:cubicBezTo>
                    <a:cubicBezTo>
                      <a:pt x="20507" y="10271"/>
                      <a:pt x="20753" y="10200"/>
                      <a:pt x="20983" y="10075"/>
                    </a:cubicBezTo>
                    <a:cubicBezTo>
                      <a:pt x="21388" y="8239"/>
                      <a:pt x="21600" y="6288"/>
                      <a:pt x="21600" y="4284"/>
                    </a:cubicBezTo>
                    <a:cubicBezTo>
                      <a:pt x="21600" y="4049"/>
                      <a:pt x="21585" y="3822"/>
                      <a:pt x="21563" y="3598"/>
                    </a:cubicBezTo>
                    <a:close/>
                    <a:moveTo>
                      <a:pt x="3688" y="6600"/>
                    </a:moveTo>
                    <a:cubicBezTo>
                      <a:pt x="3688" y="4577"/>
                      <a:pt x="2661" y="2930"/>
                      <a:pt x="1399" y="2930"/>
                    </a:cubicBezTo>
                    <a:cubicBezTo>
                      <a:pt x="886" y="2930"/>
                      <a:pt x="413" y="3205"/>
                      <a:pt x="31" y="3664"/>
                    </a:cubicBezTo>
                    <a:cubicBezTo>
                      <a:pt x="13" y="3867"/>
                      <a:pt x="0" y="4073"/>
                      <a:pt x="0" y="4284"/>
                    </a:cubicBezTo>
                    <a:cubicBezTo>
                      <a:pt x="0" y="6276"/>
                      <a:pt x="210" y="8216"/>
                      <a:pt x="610" y="10042"/>
                    </a:cubicBezTo>
                    <a:cubicBezTo>
                      <a:pt x="856" y="10188"/>
                      <a:pt x="1121" y="10271"/>
                      <a:pt x="1399" y="10271"/>
                    </a:cubicBezTo>
                    <a:cubicBezTo>
                      <a:pt x="2661" y="10271"/>
                      <a:pt x="3688" y="8625"/>
                      <a:pt x="3688" y="6600"/>
                    </a:cubicBezTo>
                    <a:close/>
                    <a:moveTo>
                      <a:pt x="5642" y="12461"/>
                    </a:moveTo>
                    <a:cubicBezTo>
                      <a:pt x="5642" y="13229"/>
                      <a:pt x="6032" y="13855"/>
                      <a:pt x="6511" y="13855"/>
                    </a:cubicBezTo>
                    <a:cubicBezTo>
                      <a:pt x="6991" y="13855"/>
                      <a:pt x="7380" y="13229"/>
                      <a:pt x="7380" y="12461"/>
                    </a:cubicBezTo>
                    <a:cubicBezTo>
                      <a:pt x="7380" y="11693"/>
                      <a:pt x="6991" y="11067"/>
                      <a:pt x="6511" y="11067"/>
                    </a:cubicBezTo>
                    <a:cubicBezTo>
                      <a:pt x="6032" y="11067"/>
                      <a:pt x="5642" y="11693"/>
                      <a:pt x="5642" y="12461"/>
                    </a:cubicBezTo>
                    <a:close/>
                    <a:moveTo>
                      <a:pt x="15138" y="13855"/>
                    </a:moveTo>
                    <a:cubicBezTo>
                      <a:pt x="15617" y="13855"/>
                      <a:pt x="16007" y="13229"/>
                      <a:pt x="16007" y="12461"/>
                    </a:cubicBezTo>
                    <a:cubicBezTo>
                      <a:pt x="16007" y="11693"/>
                      <a:pt x="15617" y="11067"/>
                      <a:pt x="15138" y="11067"/>
                    </a:cubicBezTo>
                    <a:cubicBezTo>
                      <a:pt x="14659" y="11067"/>
                      <a:pt x="14269" y="11693"/>
                      <a:pt x="14269" y="12461"/>
                    </a:cubicBezTo>
                    <a:cubicBezTo>
                      <a:pt x="14269" y="13229"/>
                      <a:pt x="14659" y="13855"/>
                      <a:pt x="15138" y="13855"/>
                    </a:cubicBezTo>
                    <a:close/>
                    <a:moveTo>
                      <a:pt x="10908" y="17245"/>
                    </a:moveTo>
                    <a:cubicBezTo>
                      <a:pt x="9525" y="17245"/>
                      <a:pt x="8387" y="18952"/>
                      <a:pt x="8268" y="21121"/>
                    </a:cubicBezTo>
                    <a:cubicBezTo>
                      <a:pt x="9088" y="21435"/>
                      <a:pt x="9936" y="21600"/>
                      <a:pt x="10800" y="21600"/>
                    </a:cubicBezTo>
                    <a:cubicBezTo>
                      <a:pt x="11738" y="21600"/>
                      <a:pt x="12658" y="21406"/>
                      <a:pt x="13542" y="21036"/>
                    </a:cubicBezTo>
                    <a:cubicBezTo>
                      <a:pt x="13399" y="18908"/>
                      <a:pt x="12273" y="17245"/>
                      <a:pt x="10908" y="1724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  <p:grpSp>
          <p:nvGrpSpPr>
            <p:cNvPr id="92" name="Group 92"/>
            <p:cNvGrpSpPr/>
            <p:nvPr/>
          </p:nvGrpSpPr>
          <p:grpSpPr>
            <a:xfrm>
              <a:off x="451491" y="-1"/>
              <a:ext cx="1288331" cy="397313"/>
              <a:chOff x="0" y="0"/>
              <a:chExt cx="1288330" cy="397311"/>
            </a:xfrm>
          </p:grpSpPr>
          <p:sp>
            <p:nvSpPr>
              <p:cNvPr id="89" name="Shape 89"/>
              <p:cNvSpPr/>
              <p:nvPr/>
            </p:nvSpPr>
            <p:spPr>
              <a:xfrm>
                <a:off x="0" y="0"/>
                <a:ext cx="1288331" cy="267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09" y="0"/>
                    </a:moveTo>
                    <a:cubicBezTo>
                      <a:pt x="11534" y="0"/>
                      <a:pt x="11413" y="501"/>
                      <a:pt x="11413" y="1340"/>
                    </a:cubicBezTo>
                    <a:cubicBezTo>
                      <a:pt x="11413" y="2179"/>
                      <a:pt x="11534" y="2681"/>
                      <a:pt x="11709" y="2681"/>
                    </a:cubicBezTo>
                    <a:lnTo>
                      <a:pt x="12014" y="2681"/>
                    </a:lnTo>
                    <a:lnTo>
                      <a:pt x="12014" y="18319"/>
                    </a:lnTo>
                    <a:lnTo>
                      <a:pt x="11709" y="18319"/>
                    </a:lnTo>
                    <a:cubicBezTo>
                      <a:pt x="11534" y="18319"/>
                      <a:pt x="11413" y="18820"/>
                      <a:pt x="11413" y="19659"/>
                    </a:cubicBezTo>
                    <a:cubicBezTo>
                      <a:pt x="11413" y="20498"/>
                      <a:pt x="11534" y="21000"/>
                      <a:pt x="11709" y="21000"/>
                    </a:cubicBezTo>
                    <a:lnTo>
                      <a:pt x="12960" y="21000"/>
                    </a:lnTo>
                    <a:cubicBezTo>
                      <a:pt x="13134" y="21000"/>
                      <a:pt x="13256" y="20498"/>
                      <a:pt x="13256" y="19659"/>
                    </a:cubicBezTo>
                    <a:cubicBezTo>
                      <a:pt x="13256" y="18820"/>
                      <a:pt x="13134" y="18319"/>
                      <a:pt x="12960" y="18319"/>
                    </a:cubicBezTo>
                    <a:lnTo>
                      <a:pt x="12571" y="18319"/>
                    </a:lnTo>
                    <a:lnTo>
                      <a:pt x="12571" y="2681"/>
                    </a:lnTo>
                    <a:lnTo>
                      <a:pt x="13613" y="2681"/>
                    </a:lnTo>
                    <a:cubicBezTo>
                      <a:pt x="13871" y="2681"/>
                      <a:pt x="14055" y="3073"/>
                      <a:pt x="14179" y="3686"/>
                    </a:cubicBezTo>
                    <a:cubicBezTo>
                      <a:pt x="14303" y="4297"/>
                      <a:pt x="14368" y="5355"/>
                      <a:pt x="14368" y="6730"/>
                    </a:cubicBezTo>
                    <a:cubicBezTo>
                      <a:pt x="14368" y="8105"/>
                      <a:pt x="14303" y="9163"/>
                      <a:pt x="14179" y="9774"/>
                    </a:cubicBezTo>
                    <a:cubicBezTo>
                      <a:pt x="14055" y="10387"/>
                      <a:pt x="13871" y="10723"/>
                      <a:pt x="13613" y="10723"/>
                    </a:cubicBezTo>
                    <a:lnTo>
                      <a:pt x="13123" y="10723"/>
                    </a:lnTo>
                    <a:cubicBezTo>
                      <a:pt x="12948" y="10723"/>
                      <a:pt x="12826" y="11225"/>
                      <a:pt x="12826" y="12064"/>
                    </a:cubicBezTo>
                    <a:cubicBezTo>
                      <a:pt x="12826" y="12903"/>
                      <a:pt x="12948" y="13404"/>
                      <a:pt x="13123" y="13404"/>
                    </a:cubicBezTo>
                    <a:lnTo>
                      <a:pt x="13613" y="13404"/>
                    </a:lnTo>
                    <a:cubicBezTo>
                      <a:pt x="14043" y="13404"/>
                      <a:pt x="14378" y="12863"/>
                      <a:pt x="14612" y="11673"/>
                    </a:cubicBezTo>
                    <a:cubicBezTo>
                      <a:pt x="14842" y="10498"/>
                      <a:pt x="14960" y="8860"/>
                      <a:pt x="14960" y="6744"/>
                    </a:cubicBezTo>
                    <a:cubicBezTo>
                      <a:pt x="14960" y="4628"/>
                      <a:pt x="14842" y="2962"/>
                      <a:pt x="14612" y="1787"/>
                    </a:cubicBezTo>
                    <a:cubicBezTo>
                      <a:pt x="14378" y="597"/>
                      <a:pt x="14043" y="0"/>
                      <a:pt x="13613" y="0"/>
                    </a:cubicBezTo>
                    <a:lnTo>
                      <a:pt x="11709" y="0"/>
                    </a:lnTo>
                    <a:close/>
                    <a:moveTo>
                      <a:pt x="84" y="2052"/>
                    </a:moveTo>
                    <a:cubicBezTo>
                      <a:pt x="27" y="2052"/>
                      <a:pt x="0" y="2199"/>
                      <a:pt x="0" y="2471"/>
                    </a:cubicBezTo>
                    <a:cubicBezTo>
                      <a:pt x="0" y="2746"/>
                      <a:pt x="27" y="2876"/>
                      <a:pt x="84" y="2876"/>
                    </a:cubicBezTo>
                    <a:lnTo>
                      <a:pt x="482" y="2876"/>
                    </a:lnTo>
                    <a:cubicBezTo>
                      <a:pt x="539" y="2876"/>
                      <a:pt x="569" y="3009"/>
                      <a:pt x="569" y="3281"/>
                    </a:cubicBezTo>
                    <a:lnTo>
                      <a:pt x="569" y="19952"/>
                    </a:lnTo>
                    <a:cubicBezTo>
                      <a:pt x="569" y="20226"/>
                      <a:pt x="539" y="20357"/>
                      <a:pt x="482" y="20357"/>
                    </a:cubicBezTo>
                    <a:lnTo>
                      <a:pt x="84" y="20357"/>
                    </a:lnTo>
                    <a:cubicBezTo>
                      <a:pt x="27" y="20357"/>
                      <a:pt x="0" y="20490"/>
                      <a:pt x="0" y="20762"/>
                    </a:cubicBezTo>
                    <a:cubicBezTo>
                      <a:pt x="0" y="21036"/>
                      <a:pt x="27" y="21181"/>
                      <a:pt x="84" y="21181"/>
                    </a:cubicBezTo>
                    <a:lnTo>
                      <a:pt x="1335" y="21181"/>
                    </a:lnTo>
                    <a:cubicBezTo>
                      <a:pt x="1393" y="21181"/>
                      <a:pt x="1420" y="21036"/>
                      <a:pt x="1420" y="20762"/>
                    </a:cubicBezTo>
                    <a:cubicBezTo>
                      <a:pt x="1420" y="20490"/>
                      <a:pt x="1393" y="20357"/>
                      <a:pt x="1335" y="20357"/>
                    </a:cubicBezTo>
                    <a:lnTo>
                      <a:pt x="825" y="20357"/>
                    </a:lnTo>
                    <a:cubicBezTo>
                      <a:pt x="768" y="20357"/>
                      <a:pt x="737" y="20226"/>
                      <a:pt x="737" y="19952"/>
                    </a:cubicBezTo>
                    <a:lnTo>
                      <a:pt x="737" y="3965"/>
                    </a:lnTo>
                    <a:cubicBezTo>
                      <a:pt x="737" y="3820"/>
                      <a:pt x="744" y="3750"/>
                      <a:pt x="755" y="3742"/>
                    </a:cubicBezTo>
                    <a:cubicBezTo>
                      <a:pt x="766" y="3733"/>
                      <a:pt x="776" y="3753"/>
                      <a:pt x="784" y="3826"/>
                    </a:cubicBezTo>
                    <a:lnTo>
                      <a:pt x="2375" y="20762"/>
                    </a:lnTo>
                    <a:cubicBezTo>
                      <a:pt x="2401" y="21036"/>
                      <a:pt x="2443" y="21181"/>
                      <a:pt x="2500" y="21181"/>
                    </a:cubicBezTo>
                    <a:cubicBezTo>
                      <a:pt x="2557" y="21181"/>
                      <a:pt x="2598" y="21036"/>
                      <a:pt x="2625" y="20762"/>
                    </a:cubicBezTo>
                    <a:lnTo>
                      <a:pt x="4215" y="3826"/>
                    </a:lnTo>
                    <a:cubicBezTo>
                      <a:pt x="4223" y="3753"/>
                      <a:pt x="4233" y="3733"/>
                      <a:pt x="4245" y="3742"/>
                    </a:cubicBezTo>
                    <a:cubicBezTo>
                      <a:pt x="4256" y="3750"/>
                      <a:pt x="4259" y="3820"/>
                      <a:pt x="4259" y="3965"/>
                    </a:cubicBezTo>
                    <a:lnTo>
                      <a:pt x="4259" y="19952"/>
                    </a:lnTo>
                    <a:cubicBezTo>
                      <a:pt x="4259" y="20226"/>
                      <a:pt x="4231" y="20357"/>
                      <a:pt x="4175" y="20357"/>
                    </a:cubicBezTo>
                    <a:lnTo>
                      <a:pt x="3664" y="20357"/>
                    </a:lnTo>
                    <a:cubicBezTo>
                      <a:pt x="3607" y="20357"/>
                      <a:pt x="3580" y="20490"/>
                      <a:pt x="3580" y="20762"/>
                    </a:cubicBezTo>
                    <a:cubicBezTo>
                      <a:pt x="3580" y="21036"/>
                      <a:pt x="3607" y="21181"/>
                      <a:pt x="3664" y="21181"/>
                    </a:cubicBezTo>
                    <a:lnTo>
                      <a:pt x="4912" y="21181"/>
                    </a:lnTo>
                    <a:cubicBezTo>
                      <a:pt x="4969" y="21181"/>
                      <a:pt x="4999" y="21036"/>
                      <a:pt x="4999" y="20762"/>
                    </a:cubicBezTo>
                    <a:cubicBezTo>
                      <a:pt x="4999" y="20490"/>
                      <a:pt x="4969" y="20357"/>
                      <a:pt x="4912" y="20357"/>
                    </a:cubicBezTo>
                    <a:lnTo>
                      <a:pt x="4517" y="20357"/>
                    </a:lnTo>
                    <a:cubicBezTo>
                      <a:pt x="4460" y="20357"/>
                      <a:pt x="4430" y="20226"/>
                      <a:pt x="4430" y="19952"/>
                    </a:cubicBezTo>
                    <a:lnTo>
                      <a:pt x="4430" y="3281"/>
                    </a:lnTo>
                    <a:cubicBezTo>
                      <a:pt x="4430" y="3009"/>
                      <a:pt x="4460" y="2876"/>
                      <a:pt x="4517" y="2876"/>
                    </a:cubicBezTo>
                    <a:lnTo>
                      <a:pt x="4912" y="2876"/>
                    </a:lnTo>
                    <a:cubicBezTo>
                      <a:pt x="4969" y="2876"/>
                      <a:pt x="4999" y="2746"/>
                      <a:pt x="4999" y="2471"/>
                    </a:cubicBezTo>
                    <a:cubicBezTo>
                      <a:pt x="4999" y="2199"/>
                      <a:pt x="4969" y="2052"/>
                      <a:pt x="4912" y="2052"/>
                    </a:cubicBezTo>
                    <a:lnTo>
                      <a:pt x="4288" y="2052"/>
                    </a:lnTo>
                    <a:cubicBezTo>
                      <a:pt x="4246" y="2052"/>
                      <a:pt x="4216" y="2090"/>
                      <a:pt x="4195" y="2164"/>
                    </a:cubicBezTo>
                    <a:cubicBezTo>
                      <a:pt x="4174" y="2235"/>
                      <a:pt x="4157" y="2344"/>
                      <a:pt x="4146" y="2471"/>
                    </a:cubicBezTo>
                    <a:lnTo>
                      <a:pt x="2555" y="19408"/>
                    </a:lnTo>
                    <a:cubicBezTo>
                      <a:pt x="2517" y="19790"/>
                      <a:pt x="2479" y="19790"/>
                      <a:pt x="2442" y="19408"/>
                    </a:cubicBezTo>
                    <a:lnTo>
                      <a:pt x="851" y="2471"/>
                    </a:lnTo>
                    <a:cubicBezTo>
                      <a:pt x="839" y="2344"/>
                      <a:pt x="825" y="2235"/>
                      <a:pt x="804" y="2164"/>
                    </a:cubicBezTo>
                    <a:cubicBezTo>
                      <a:pt x="783" y="2090"/>
                      <a:pt x="753" y="2052"/>
                      <a:pt x="711" y="2052"/>
                    </a:cubicBezTo>
                    <a:lnTo>
                      <a:pt x="84" y="2052"/>
                    </a:lnTo>
                    <a:close/>
                    <a:moveTo>
                      <a:pt x="17277" y="5222"/>
                    </a:moveTo>
                    <a:cubicBezTo>
                      <a:pt x="17138" y="5222"/>
                      <a:pt x="17008" y="5330"/>
                      <a:pt x="16885" y="5557"/>
                    </a:cubicBezTo>
                    <a:cubicBezTo>
                      <a:pt x="16772" y="5765"/>
                      <a:pt x="16666" y="6030"/>
                      <a:pt x="16575" y="6325"/>
                    </a:cubicBezTo>
                    <a:cubicBezTo>
                      <a:pt x="16535" y="6450"/>
                      <a:pt x="16500" y="6511"/>
                      <a:pt x="16464" y="6646"/>
                    </a:cubicBezTo>
                    <a:cubicBezTo>
                      <a:pt x="16446" y="5920"/>
                      <a:pt x="16331" y="5362"/>
                      <a:pt x="16171" y="5362"/>
                    </a:cubicBezTo>
                    <a:lnTo>
                      <a:pt x="15602" y="5362"/>
                    </a:lnTo>
                    <a:cubicBezTo>
                      <a:pt x="15427" y="5362"/>
                      <a:pt x="15306" y="6087"/>
                      <a:pt x="15306" y="6925"/>
                    </a:cubicBezTo>
                    <a:cubicBezTo>
                      <a:pt x="15306" y="7764"/>
                      <a:pt x="15427" y="8489"/>
                      <a:pt x="15602" y="8489"/>
                    </a:cubicBezTo>
                    <a:lnTo>
                      <a:pt x="15915" y="8489"/>
                    </a:lnTo>
                    <a:lnTo>
                      <a:pt x="15915" y="18319"/>
                    </a:lnTo>
                    <a:lnTo>
                      <a:pt x="15602" y="18319"/>
                    </a:lnTo>
                    <a:cubicBezTo>
                      <a:pt x="15427" y="18319"/>
                      <a:pt x="15306" y="18820"/>
                      <a:pt x="15306" y="19659"/>
                    </a:cubicBezTo>
                    <a:cubicBezTo>
                      <a:pt x="15306" y="20498"/>
                      <a:pt x="15427" y="21000"/>
                      <a:pt x="15602" y="21000"/>
                    </a:cubicBezTo>
                    <a:lnTo>
                      <a:pt x="16795" y="21000"/>
                    </a:lnTo>
                    <a:cubicBezTo>
                      <a:pt x="16970" y="21000"/>
                      <a:pt x="17091" y="20498"/>
                      <a:pt x="17091" y="19659"/>
                    </a:cubicBezTo>
                    <a:cubicBezTo>
                      <a:pt x="17091" y="18820"/>
                      <a:pt x="16970" y="18319"/>
                      <a:pt x="16795" y="18319"/>
                    </a:cubicBezTo>
                    <a:lnTo>
                      <a:pt x="16473" y="18319"/>
                    </a:lnTo>
                    <a:lnTo>
                      <a:pt x="16473" y="11030"/>
                    </a:lnTo>
                    <a:cubicBezTo>
                      <a:pt x="16566" y="10507"/>
                      <a:pt x="16612" y="10028"/>
                      <a:pt x="16694" y="9592"/>
                    </a:cubicBezTo>
                    <a:cubicBezTo>
                      <a:pt x="16767" y="9192"/>
                      <a:pt x="16859" y="8819"/>
                      <a:pt x="16966" y="8489"/>
                    </a:cubicBezTo>
                    <a:cubicBezTo>
                      <a:pt x="17058" y="8210"/>
                      <a:pt x="17161" y="8070"/>
                      <a:pt x="17280" y="8070"/>
                    </a:cubicBezTo>
                    <a:cubicBezTo>
                      <a:pt x="17441" y="8070"/>
                      <a:pt x="17555" y="8252"/>
                      <a:pt x="17634" y="8615"/>
                    </a:cubicBezTo>
                    <a:cubicBezTo>
                      <a:pt x="17712" y="8970"/>
                      <a:pt x="17747" y="9386"/>
                      <a:pt x="17747" y="9927"/>
                    </a:cubicBezTo>
                    <a:cubicBezTo>
                      <a:pt x="17747" y="10766"/>
                      <a:pt x="17869" y="11352"/>
                      <a:pt x="18044" y="11352"/>
                    </a:cubicBezTo>
                    <a:cubicBezTo>
                      <a:pt x="18218" y="11352"/>
                      <a:pt x="18343" y="10766"/>
                      <a:pt x="18343" y="9927"/>
                    </a:cubicBezTo>
                    <a:cubicBezTo>
                      <a:pt x="18343" y="9289"/>
                      <a:pt x="18318" y="8677"/>
                      <a:pt x="18270" y="8112"/>
                    </a:cubicBezTo>
                    <a:cubicBezTo>
                      <a:pt x="18221" y="7535"/>
                      <a:pt x="18148" y="7015"/>
                      <a:pt x="18052" y="6576"/>
                    </a:cubicBezTo>
                    <a:cubicBezTo>
                      <a:pt x="17958" y="6147"/>
                      <a:pt x="17845" y="5808"/>
                      <a:pt x="17715" y="5571"/>
                    </a:cubicBezTo>
                    <a:cubicBezTo>
                      <a:pt x="17587" y="5335"/>
                      <a:pt x="17438" y="5222"/>
                      <a:pt x="17277" y="5222"/>
                    </a:cubicBezTo>
                    <a:close/>
                    <a:moveTo>
                      <a:pt x="19997" y="5362"/>
                    </a:moveTo>
                    <a:cubicBezTo>
                      <a:pt x="19767" y="5362"/>
                      <a:pt x="19548" y="5565"/>
                      <a:pt x="19350" y="5962"/>
                    </a:cubicBezTo>
                    <a:cubicBezTo>
                      <a:pt x="19151" y="6362"/>
                      <a:pt x="18980" y="6931"/>
                      <a:pt x="18839" y="7651"/>
                    </a:cubicBezTo>
                    <a:cubicBezTo>
                      <a:pt x="18699" y="8366"/>
                      <a:pt x="18589" y="9238"/>
                      <a:pt x="18511" y="10235"/>
                    </a:cubicBezTo>
                    <a:cubicBezTo>
                      <a:pt x="18434" y="11218"/>
                      <a:pt x="18395" y="12313"/>
                      <a:pt x="18395" y="13488"/>
                    </a:cubicBezTo>
                    <a:cubicBezTo>
                      <a:pt x="18395" y="14662"/>
                      <a:pt x="18434" y="15744"/>
                      <a:pt x="18511" y="16727"/>
                    </a:cubicBezTo>
                    <a:cubicBezTo>
                      <a:pt x="18589" y="17724"/>
                      <a:pt x="18699" y="18597"/>
                      <a:pt x="18839" y="19310"/>
                    </a:cubicBezTo>
                    <a:cubicBezTo>
                      <a:pt x="18980" y="20031"/>
                      <a:pt x="19150" y="20599"/>
                      <a:pt x="19350" y="21000"/>
                    </a:cubicBezTo>
                    <a:cubicBezTo>
                      <a:pt x="19547" y="21396"/>
                      <a:pt x="19765" y="21600"/>
                      <a:pt x="19997" y="21600"/>
                    </a:cubicBezTo>
                    <a:cubicBezTo>
                      <a:pt x="20229" y="21600"/>
                      <a:pt x="20448" y="21396"/>
                      <a:pt x="20645" y="21000"/>
                    </a:cubicBezTo>
                    <a:cubicBezTo>
                      <a:pt x="20845" y="20599"/>
                      <a:pt x="21016" y="20029"/>
                      <a:pt x="21156" y="19310"/>
                    </a:cubicBezTo>
                    <a:cubicBezTo>
                      <a:pt x="21296" y="18595"/>
                      <a:pt x="21406" y="17723"/>
                      <a:pt x="21484" y="16727"/>
                    </a:cubicBezTo>
                    <a:cubicBezTo>
                      <a:pt x="21561" y="15742"/>
                      <a:pt x="21600" y="14661"/>
                      <a:pt x="21600" y="13488"/>
                    </a:cubicBezTo>
                    <a:cubicBezTo>
                      <a:pt x="21600" y="12314"/>
                      <a:pt x="21561" y="11220"/>
                      <a:pt x="21484" y="10235"/>
                    </a:cubicBezTo>
                    <a:cubicBezTo>
                      <a:pt x="21406" y="9238"/>
                      <a:pt x="21296" y="8367"/>
                      <a:pt x="21156" y="7651"/>
                    </a:cubicBezTo>
                    <a:cubicBezTo>
                      <a:pt x="21015" y="6931"/>
                      <a:pt x="20844" y="6363"/>
                      <a:pt x="20645" y="5962"/>
                    </a:cubicBezTo>
                    <a:cubicBezTo>
                      <a:pt x="20447" y="5565"/>
                      <a:pt x="20228" y="5362"/>
                      <a:pt x="19997" y="5362"/>
                    </a:cubicBezTo>
                    <a:close/>
                    <a:moveTo>
                      <a:pt x="6312" y="7247"/>
                    </a:moveTo>
                    <a:cubicBezTo>
                      <a:pt x="6187" y="7247"/>
                      <a:pt x="6067" y="7329"/>
                      <a:pt x="5957" y="7484"/>
                    </a:cubicBezTo>
                    <a:cubicBezTo>
                      <a:pt x="5847" y="7638"/>
                      <a:pt x="5751" y="7829"/>
                      <a:pt x="5664" y="8056"/>
                    </a:cubicBezTo>
                    <a:cubicBezTo>
                      <a:pt x="5577" y="8285"/>
                      <a:pt x="5498" y="8541"/>
                      <a:pt x="5432" y="8824"/>
                    </a:cubicBezTo>
                    <a:cubicBezTo>
                      <a:pt x="5365" y="9106"/>
                      <a:pt x="5314" y="9365"/>
                      <a:pt x="5272" y="9620"/>
                    </a:cubicBezTo>
                    <a:cubicBezTo>
                      <a:pt x="5238" y="9838"/>
                      <a:pt x="5244" y="10029"/>
                      <a:pt x="5290" y="10193"/>
                    </a:cubicBezTo>
                    <a:cubicBezTo>
                      <a:pt x="5335" y="10356"/>
                      <a:pt x="5375" y="10327"/>
                      <a:pt x="5409" y="10109"/>
                    </a:cubicBezTo>
                    <a:cubicBezTo>
                      <a:pt x="5443" y="9891"/>
                      <a:pt x="5487" y="9663"/>
                      <a:pt x="5542" y="9425"/>
                    </a:cubicBezTo>
                    <a:cubicBezTo>
                      <a:pt x="5597" y="9190"/>
                      <a:pt x="5660" y="8983"/>
                      <a:pt x="5734" y="8782"/>
                    </a:cubicBezTo>
                    <a:cubicBezTo>
                      <a:pt x="5808" y="8583"/>
                      <a:pt x="5892" y="8404"/>
                      <a:pt x="5986" y="8266"/>
                    </a:cubicBezTo>
                    <a:cubicBezTo>
                      <a:pt x="6081" y="8129"/>
                      <a:pt x="6190" y="8070"/>
                      <a:pt x="6312" y="8070"/>
                    </a:cubicBezTo>
                    <a:cubicBezTo>
                      <a:pt x="6448" y="8070"/>
                      <a:pt x="6570" y="8159"/>
                      <a:pt x="6680" y="8350"/>
                    </a:cubicBezTo>
                    <a:cubicBezTo>
                      <a:pt x="6790" y="8540"/>
                      <a:pt x="6883" y="8807"/>
                      <a:pt x="6959" y="9145"/>
                    </a:cubicBezTo>
                    <a:cubicBezTo>
                      <a:pt x="7035" y="9481"/>
                      <a:pt x="7091" y="9871"/>
                      <a:pt x="7133" y="10318"/>
                    </a:cubicBezTo>
                    <a:cubicBezTo>
                      <a:pt x="7175" y="10766"/>
                      <a:pt x="7197" y="11247"/>
                      <a:pt x="7197" y="11756"/>
                    </a:cubicBezTo>
                    <a:lnTo>
                      <a:pt x="7197" y="16950"/>
                    </a:lnTo>
                    <a:cubicBezTo>
                      <a:pt x="7118" y="17642"/>
                      <a:pt x="7021" y="18263"/>
                      <a:pt x="6907" y="18807"/>
                    </a:cubicBezTo>
                    <a:cubicBezTo>
                      <a:pt x="6808" y="19282"/>
                      <a:pt x="6690" y="19705"/>
                      <a:pt x="6550" y="20078"/>
                    </a:cubicBezTo>
                    <a:cubicBezTo>
                      <a:pt x="6410" y="20451"/>
                      <a:pt x="6248" y="20637"/>
                      <a:pt x="6062" y="20637"/>
                    </a:cubicBezTo>
                    <a:cubicBezTo>
                      <a:pt x="5778" y="20637"/>
                      <a:pt x="5565" y="20296"/>
                      <a:pt x="5423" y="19631"/>
                    </a:cubicBezTo>
                    <a:cubicBezTo>
                      <a:pt x="5281" y="18966"/>
                      <a:pt x="5208" y="18115"/>
                      <a:pt x="5208" y="17076"/>
                    </a:cubicBezTo>
                    <a:cubicBezTo>
                      <a:pt x="5208" y="16567"/>
                      <a:pt x="5227" y="16102"/>
                      <a:pt x="5264" y="15666"/>
                    </a:cubicBezTo>
                    <a:cubicBezTo>
                      <a:pt x="5299" y="15230"/>
                      <a:pt x="5355" y="14844"/>
                      <a:pt x="5435" y="14535"/>
                    </a:cubicBezTo>
                    <a:cubicBezTo>
                      <a:pt x="5514" y="14224"/>
                      <a:pt x="5615" y="13990"/>
                      <a:pt x="5737" y="13809"/>
                    </a:cubicBezTo>
                    <a:cubicBezTo>
                      <a:pt x="5858" y="13628"/>
                      <a:pt x="6005" y="13530"/>
                      <a:pt x="6175" y="13530"/>
                    </a:cubicBezTo>
                    <a:lnTo>
                      <a:pt x="6770" y="13530"/>
                    </a:lnTo>
                    <a:cubicBezTo>
                      <a:pt x="6827" y="13530"/>
                      <a:pt x="6857" y="13398"/>
                      <a:pt x="6857" y="13125"/>
                    </a:cubicBezTo>
                    <a:cubicBezTo>
                      <a:pt x="6857" y="12852"/>
                      <a:pt x="6827" y="12706"/>
                      <a:pt x="6770" y="12706"/>
                    </a:cubicBezTo>
                    <a:lnTo>
                      <a:pt x="6175" y="12706"/>
                    </a:lnTo>
                    <a:cubicBezTo>
                      <a:pt x="5990" y="12706"/>
                      <a:pt x="5825" y="12828"/>
                      <a:pt x="5685" y="13055"/>
                    </a:cubicBezTo>
                    <a:cubicBezTo>
                      <a:pt x="5544" y="13284"/>
                      <a:pt x="5427" y="13585"/>
                      <a:pt x="5330" y="13976"/>
                    </a:cubicBezTo>
                    <a:cubicBezTo>
                      <a:pt x="5234" y="14369"/>
                      <a:pt x="5162" y="14831"/>
                      <a:pt x="5113" y="15359"/>
                    </a:cubicBezTo>
                    <a:cubicBezTo>
                      <a:pt x="5063" y="15886"/>
                      <a:pt x="5037" y="16457"/>
                      <a:pt x="5037" y="17076"/>
                    </a:cubicBezTo>
                    <a:cubicBezTo>
                      <a:pt x="5037" y="17696"/>
                      <a:pt x="5059" y="18280"/>
                      <a:pt x="5101" y="18807"/>
                    </a:cubicBezTo>
                    <a:cubicBezTo>
                      <a:pt x="5143" y="19336"/>
                      <a:pt x="5204" y="19784"/>
                      <a:pt x="5290" y="20176"/>
                    </a:cubicBezTo>
                    <a:cubicBezTo>
                      <a:pt x="5375" y="20567"/>
                      <a:pt x="5483" y="20882"/>
                      <a:pt x="5612" y="21111"/>
                    </a:cubicBezTo>
                    <a:cubicBezTo>
                      <a:pt x="5741" y="21339"/>
                      <a:pt x="5892" y="21446"/>
                      <a:pt x="6062" y="21446"/>
                    </a:cubicBezTo>
                    <a:cubicBezTo>
                      <a:pt x="6198" y="21446"/>
                      <a:pt x="6322" y="21363"/>
                      <a:pt x="6434" y="21181"/>
                    </a:cubicBezTo>
                    <a:cubicBezTo>
                      <a:pt x="6545" y="21000"/>
                      <a:pt x="6646" y="20781"/>
                      <a:pt x="6735" y="20525"/>
                    </a:cubicBezTo>
                    <a:cubicBezTo>
                      <a:pt x="6824" y="20271"/>
                      <a:pt x="6899" y="19997"/>
                      <a:pt x="6962" y="19715"/>
                    </a:cubicBezTo>
                    <a:cubicBezTo>
                      <a:pt x="7024" y="19434"/>
                      <a:pt x="7073" y="19181"/>
                      <a:pt x="7107" y="18961"/>
                    </a:cubicBezTo>
                    <a:cubicBezTo>
                      <a:pt x="7122" y="18871"/>
                      <a:pt x="7134" y="18831"/>
                      <a:pt x="7145" y="18821"/>
                    </a:cubicBezTo>
                    <a:cubicBezTo>
                      <a:pt x="7156" y="18812"/>
                      <a:pt x="7166" y="18826"/>
                      <a:pt x="7174" y="18863"/>
                    </a:cubicBezTo>
                    <a:cubicBezTo>
                      <a:pt x="7181" y="18900"/>
                      <a:pt x="7187" y="18944"/>
                      <a:pt x="7191" y="19017"/>
                    </a:cubicBezTo>
                    <a:cubicBezTo>
                      <a:pt x="7195" y="19089"/>
                      <a:pt x="7197" y="19166"/>
                      <a:pt x="7197" y="19240"/>
                    </a:cubicBezTo>
                    <a:lnTo>
                      <a:pt x="7197" y="20762"/>
                    </a:lnTo>
                    <a:cubicBezTo>
                      <a:pt x="7197" y="21036"/>
                      <a:pt x="7224" y="21181"/>
                      <a:pt x="7281" y="21181"/>
                    </a:cubicBezTo>
                    <a:lnTo>
                      <a:pt x="7850" y="21181"/>
                    </a:lnTo>
                    <a:cubicBezTo>
                      <a:pt x="7907" y="21181"/>
                      <a:pt x="7935" y="21036"/>
                      <a:pt x="7935" y="20762"/>
                    </a:cubicBezTo>
                    <a:cubicBezTo>
                      <a:pt x="7935" y="20490"/>
                      <a:pt x="7907" y="20357"/>
                      <a:pt x="7850" y="20357"/>
                    </a:cubicBezTo>
                    <a:lnTo>
                      <a:pt x="7453" y="20357"/>
                    </a:lnTo>
                    <a:cubicBezTo>
                      <a:pt x="7396" y="20357"/>
                      <a:pt x="7368" y="20226"/>
                      <a:pt x="7368" y="19952"/>
                    </a:cubicBezTo>
                    <a:lnTo>
                      <a:pt x="7368" y="11756"/>
                    </a:lnTo>
                    <a:cubicBezTo>
                      <a:pt x="7368" y="11136"/>
                      <a:pt x="7342" y="10558"/>
                      <a:pt x="7293" y="10011"/>
                    </a:cubicBezTo>
                    <a:cubicBezTo>
                      <a:pt x="7244" y="9465"/>
                      <a:pt x="7175" y="8983"/>
                      <a:pt x="7084" y="8573"/>
                    </a:cubicBezTo>
                    <a:cubicBezTo>
                      <a:pt x="6993" y="8163"/>
                      <a:pt x="6881" y="7833"/>
                      <a:pt x="6750" y="7596"/>
                    </a:cubicBezTo>
                    <a:cubicBezTo>
                      <a:pt x="6619" y="7359"/>
                      <a:pt x="6475" y="7247"/>
                      <a:pt x="6312" y="7247"/>
                    </a:cubicBezTo>
                    <a:close/>
                    <a:moveTo>
                      <a:pt x="20055" y="8042"/>
                    </a:moveTo>
                    <a:cubicBezTo>
                      <a:pt x="20212" y="8042"/>
                      <a:pt x="20353" y="8172"/>
                      <a:pt x="20476" y="8419"/>
                    </a:cubicBezTo>
                    <a:cubicBezTo>
                      <a:pt x="20599" y="8666"/>
                      <a:pt x="20701" y="8997"/>
                      <a:pt x="20787" y="9439"/>
                    </a:cubicBezTo>
                    <a:cubicBezTo>
                      <a:pt x="20873" y="9884"/>
                      <a:pt x="20942" y="10433"/>
                      <a:pt x="20990" y="11072"/>
                    </a:cubicBezTo>
                    <a:cubicBezTo>
                      <a:pt x="21040" y="11734"/>
                      <a:pt x="21066" y="12484"/>
                      <a:pt x="21066" y="13306"/>
                    </a:cubicBezTo>
                    <a:cubicBezTo>
                      <a:pt x="21066" y="14146"/>
                      <a:pt x="21040" y="14909"/>
                      <a:pt x="20990" y="15568"/>
                    </a:cubicBezTo>
                    <a:cubicBezTo>
                      <a:pt x="20942" y="16209"/>
                      <a:pt x="20873" y="16758"/>
                      <a:pt x="20787" y="17202"/>
                    </a:cubicBezTo>
                    <a:cubicBezTo>
                      <a:pt x="20702" y="17638"/>
                      <a:pt x="20599" y="17989"/>
                      <a:pt x="20479" y="18221"/>
                    </a:cubicBezTo>
                    <a:cubicBezTo>
                      <a:pt x="20356" y="18462"/>
                      <a:pt x="20213" y="18584"/>
                      <a:pt x="20055" y="18584"/>
                    </a:cubicBezTo>
                    <a:cubicBezTo>
                      <a:pt x="19898" y="18584"/>
                      <a:pt x="19755" y="18462"/>
                      <a:pt x="19632" y="18221"/>
                    </a:cubicBezTo>
                    <a:cubicBezTo>
                      <a:pt x="19512" y="17989"/>
                      <a:pt x="19409" y="17650"/>
                      <a:pt x="19324" y="17216"/>
                    </a:cubicBezTo>
                    <a:cubicBezTo>
                      <a:pt x="19237" y="16765"/>
                      <a:pt x="19170" y="16221"/>
                      <a:pt x="19121" y="15568"/>
                    </a:cubicBezTo>
                    <a:cubicBezTo>
                      <a:pt x="19071" y="14913"/>
                      <a:pt x="19045" y="14151"/>
                      <a:pt x="19045" y="13306"/>
                    </a:cubicBezTo>
                    <a:cubicBezTo>
                      <a:pt x="19045" y="12479"/>
                      <a:pt x="19071" y="11729"/>
                      <a:pt x="19121" y="11072"/>
                    </a:cubicBezTo>
                    <a:cubicBezTo>
                      <a:pt x="19170" y="10429"/>
                      <a:pt x="19238" y="9881"/>
                      <a:pt x="19324" y="9439"/>
                    </a:cubicBezTo>
                    <a:cubicBezTo>
                      <a:pt x="19410" y="8995"/>
                      <a:pt x="19511" y="8667"/>
                      <a:pt x="19635" y="8419"/>
                    </a:cubicBezTo>
                    <a:cubicBezTo>
                      <a:pt x="19757" y="8172"/>
                      <a:pt x="19899" y="8042"/>
                      <a:pt x="20055" y="80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90" name="Shape 90"/>
              <p:cNvSpPr/>
              <p:nvPr/>
            </p:nvSpPr>
            <p:spPr>
              <a:xfrm>
                <a:off x="376801" y="88659"/>
                <a:ext cx="283710" cy="3086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60" extrusionOk="0">
                    <a:moveTo>
                      <a:pt x="21213" y="11458"/>
                    </a:moveTo>
                    <a:lnTo>
                      <a:pt x="19665" y="11458"/>
                    </a:lnTo>
                    <a:cubicBezTo>
                      <a:pt x="19526" y="11458"/>
                      <a:pt x="19407" y="11423"/>
                      <a:pt x="19303" y="11352"/>
                    </a:cubicBezTo>
                    <a:cubicBezTo>
                      <a:pt x="19200" y="11281"/>
                      <a:pt x="19106" y="11198"/>
                      <a:pt x="19020" y="11103"/>
                    </a:cubicBezTo>
                    <a:lnTo>
                      <a:pt x="15331" y="6393"/>
                    </a:lnTo>
                    <a:cubicBezTo>
                      <a:pt x="15227" y="6251"/>
                      <a:pt x="15227" y="6109"/>
                      <a:pt x="15331" y="5967"/>
                    </a:cubicBezTo>
                    <a:lnTo>
                      <a:pt x="18242" y="2078"/>
                    </a:lnTo>
                    <a:cubicBezTo>
                      <a:pt x="18311" y="1983"/>
                      <a:pt x="18401" y="1899"/>
                      <a:pt x="18513" y="1828"/>
                    </a:cubicBezTo>
                    <a:cubicBezTo>
                      <a:pt x="18530" y="1817"/>
                      <a:pt x="18584" y="1790"/>
                      <a:pt x="18658" y="1754"/>
                    </a:cubicBezTo>
                    <a:cubicBezTo>
                      <a:pt x="19600" y="1650"/>
                      <a:pt x="20445" y="1250"/>
                      <a:pt x="21072" y="657"/>
                    </a:cubicBezTo>
                    <a:cubicBezTo>
                      <a:pt x="21234" y="504"/>
                      <a:pt x="21230" y="258"/>
                      <a:pt x="21064" y="110"/>
                    </a:cubicBezTo>
                    <a:cubicBezTo>
                      <a:pt x="20896" y="-39"/>
                      <a:pt x="20630" y="-36"/>
                      <a:pt x="20467" y="118"/>
                    </a:cubicBezTo>
                    <a:cubicBezTo>
                      <a:pt x="19916" y="637"/>
                      <a:pt x="19162" y="966"/>
                      <a:pt x="18322" y="1002"/>
                    </a:cubicBezTo>
                    <a:lnTo>
                      <a:pt x="17812" y="990"/>
                    </a:lnTo>
                    <a:cubicBezTo>
                      <a:pt x="17055" y="913"/>
                      <a:pt x="16380" y="594"/>
                      <a:pt x="15873" y="117"/>
                    </a:cubicBezTo>
                    <a:cubicBezTo>
                      <a:pt x="15710" y="-37"/>
                      <a:pt x="15443" y="-40"/>
                      <a:pt x="15276" y="110"/>
                    </a:cubicBezTo>
                    <a:cubicBezTo>
                      <a:pt x="15109" y="259"/>
                      <a:pt x="15106" y="504"/>
                      <a:pt x="15269" y="657"/>
                    </a:cubicBezTo>
                    <a:lnTo>
                      <a:pt x="15268" y="657"/>
                    </a:lnTo>
                    <a:cubicBezTo>
                      <a:pt x="15838" y="1195"/>
                      <a:pt x="16587" y="1573"/>
                      <a:pt x="17425" y="1717"/>
                    </a:cubicBezTo>
                    <a:cubicBezTo>
                      <a:pt x="17428" y="1728"/>
                      <a:pt x="17435" y="1739"/>
                      <a:pt x="17437" y="1751"/>
                    </a:cubicBezTo>
                    <a:cubicBezTo>
                      <a:pt x="17459" y="1838"/>
                      <a:pt x="17430" y="1972"/>
                      <a:pt x="17345" y="2067"/>
                    </a:cubicBezTo>
                    <a:lnTo>
                      <a:pt x="14867" y="5352"/>
                    </a:lnTo>
                    <a:cubicBezTo>
                      <a:pt x="14746" y="5525"/>
                      <a:pt x="14626" y="5525"/>
                      <a:pt x="14506" y="5352"/>
                    </a:cubicBezTo>
                    <a:lnTo>
                      <a:pt x="11411" y="1400"/>
                    </a:lnTo>
                    <a:cubicBezTo>
                      <a:pt x="11324" y="1305"/>
                      <a:pt x="11310" y="1221"/>
                      <a:pt x="11372" y="1150"/>
                    </a:cubicBezTo>
                    <a:cubicBezTo>
                      <a:pt x="11431" y="1079"/>
                      <a:pt x="11530" y="1045"/>
                      <a:pt x="11668" y="1045"/>
                    </a:cubicBezTo>
                    <a:lnTo>
                      <a:pt x="13732" y="1045"/>
                    </a:lnTo>
                    <a:cubicBezTo>
                      <a:pt x="13989" y="1045"/>
                      <a:pt x="14119" y="926"/>
                      <a:pt x="14119" y="690"/>
                    </a:cubicBezTo>
                    <a:cubicBezTo>
                      <a:pt x="14119" y="453"/>
                      <a:pt x="13989" y="335"/>
                      <a:pt x="13732" y="335"/>
                    </a:cubicBezTo>
                    <a:lnTo>
                      <a:pt x="8315" y="335"/>
                    </a:lnTo>
                    <a:cubicBezTo>
                      <a:pt x="8056" y="335"/>
                      <a:pt x="7928" y="453"/>
                      <a:pt x="7928" y="690"/>
                    </a:cubicBezTo>
                    <a:cubicBezTo>
                      <a:pt x="7928" y="926"/>
                      <a:pt x="8056" y="1045"/>
                      <a:pt x="8315" y="1045"/>
                    </a:cubicBezTo>
                    <a:lnTo>
                      <a:pt x="9863" y="1045"/>
                    </a:lnTo>
                    <a:cubicBezTo>
                      <a:pt x="10000" y="1045"/>
                      <a:pt x="10124" y="1079"/>
                      <a:pt x="10237" y="1150"/>
                    </a:cubicBezTo>
                    <a:cubicBezTo>
                      <a:pt x="10348" y="1221"/>
                      <a:pt x="10438" y="1305"/>
                      <a:pt x="10508" y="1400"/>
                    </a:cubicBezTo>
                    <a:lnTo>
                      <a:pt x="14066" y="5967"/>
                    </a:lnTo>
                    <a:cubicBezTo>
                      <a:pt x="14170" y="6109"/>
                      <a:pt x="14170" y="6251"/>
                      <a:pt x="14066" y="6393"/>
                    </a:cubicBezTo>
                    <a:lnTo>
                      <a:pt x="2579" y="20495"/>
                    </a:lnTo>
                    <a:cubicBezTo>
                      <a:pt x="2492" y="20590"/>
                      <a:pt x="2399" y="20674"/>
                      <a:pt x="2295" y="20745"/>
                    </a:cubicBezTo>
                    <a:cubicBezTo>
                      <a:pt x="2192" y="20816"/>
                      <a:pt x="2072" y="20850"/>
                      <a:pt x="1935" y="20850"/>
                    </a:cubicBezTo>
                    <a:lnTo>
                      <a:pt x="387" y="20850"/>
                    </a:lnTo>
                    <a:cubicBezTo>
                      <a:pt x="128" y="20850"/>
                      <a:pt x="0" y="20969"/>
                      <a:pt x="0" y="21205"/>
                    </a:cubicBezTo>
                    <a:cubicBezTo>
                      <a:pt x="0" y="21442"/>
                      <a:pt x="128" y="21560"/>
                      <a:pt x="387" y="21560"/>
                    </a:cubicBezTo>
                    <a:lnTo>
                      <a:pt x="5803" y="21560"/>
                    </a:lnTo>
                    <a:cubicBezTo>
                      <a:pt x="6061" y="21560"/>
                      <a:pt x="6190" y="21442"/>
                      <a:pt x="6190" y="21205"/>
                    </a:cubicBezTo>
                    <a:cubicBezTo>
                      <a:pt x="6190" y="20969"/>
                      <a:pt x="6061" y="20850"/>
                      <a:pt x="5803" y="20850"/>
                    </a:cubicBezTo>
                    <a:lnTo>
                      <a:pt x="3740" y="20850"/>
                    </a:lnTo>
                    <a:cubicBezTo>
                      <a:pt x="3602" y="20850"/>
                      <a:pt x="3504" y="20816"/>
                      <a:pt x="3442" y="20745"/>
                    </a:cubicBezTo>
                    <a:cubicBezTo>
                      <a:pt x="3382" y="20674"/>
                      <a:pt x="3395" y="20590"/>
                      <a:pt x="3481" y="20495"/>
                    </a:cubicBezTo>
                    <a:lnTo>
                      <a:pt x="14506" y="6985"/>
                    </a:lnTo>
                    <a:cubicBezTo>
                      <a:pt x="14626" y="6827"/>
                      <a:pt x="14746" y="6827"/>
                      <a:pt x="14867" y="6985"/>
                    </a:cubicBezTo>
                    <a:lnTo>
                      <a:pt x="18117" y="11103"/>
                    </a:lnTo>
                    <a:cubicBezTo>
                      <a:pt x="18204" y="11198"/>
                      <a:pt x="18216" y="11281"/>
                      <a:pt x="18156" y="11352"/>
                    </a:cubicBezTo>
                    <a:cubicBezTo>
                      <a:pt x="18095" y="11423"/>
                      <a:pt x="17996" y="11458"/>
                      <a:pt x="17859" y="11458"/>
                    </a:cubicBezTo>
                    <a:lnTo>
                      <a:pt x="15795" y="11458"/>
                    </a:lnTo>
                    <a:cubicBezTo>
                      <a:pt x="15537" y="11458"/>
                      <a:pt x="15409" y="11577"/>
                      <a:pt x="15409" y="11813"/>
                    </a:cubicBezTo>
                    <a:cubicBezTo>
                      <a:pt x="15409" y="12050"/>
                      <a:pt x="15537" y="12167"/>
                      <a:pt x="15795" y="12167"/>
                    </a:cubicBezTo>
                    <a:lnTo>
                      <a:pt x="21213" y="12167"/>
                    </a:lnTo>
                    <a:cubicBezTo>
                      <a:pt x="21470" y="12167"/>
                      <a:pt x="21600" y="12050"/>
                      <a:pt x="21600" y="11813"/>
                    </a:cubicBezTo>
                    <a:cubicBezTo>
                      <a:pt x="21600" y="11577"/>
                      <a:pt x="21470" y="11458"/>
                      <a:pt x="21213" y="1145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91" name="Shape 91"/>
              <p:cNvSpPr/>
              <p:nvPr/>
            </p:nvSpPr>
            <p:spPr>
              <a:xfrm>
                <a:off x="592908" y="72035"/>
                <a:ext cx="44769" cy="20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02" y="11979"/>
                    </a:moveTo>
                    <a:cubicBezTo>
                      <a:pt x="15493" y="11979"/>
                      <a:pt x="14427" y="10116"/>
                      <a:pt x="14427" y="7815"/>
                    </a:cubicBezTo>
                    <a:cubicBezTo>
                      <a:pt x="14427" y="5520"/>
                      <a:pt x="15493" y="3657"/>
                      <a:pt x="16802" y="3657"/>
                    </a:cubicBezTo>
                    <a:cubicBezTo>
                      <a:pt x="18118" y="3657"/>
                      <a:pt x="19185" y="5520"/>
                      <a:pt x="19185" y="7815"/>
                    </a:cubicBezTo>
                    <a:cubicBezTo>
                      <a:pt x="19185" y="10116"/>
                      <a:pt x="18118" y="11979"/>
                      <a:pt x="16802" y="11979"/>
                    </a:cubicBezTo>
                    <a:close/>
                    <a:moveTo>
                      <a:pt x="10799" y="0"/>
                    </a:moveTo>
                    <a:cubicBezTo>
                      <a:pt x="4837" y="0"/>
                      <a:pt x="0" y="4833"/>
                      <a:pt x="0" y="10803"/>
                    </a:cubicBezTo>
                    <a:cubicBezTo>
                      <a:pt x="0" y="16767"/>
                      <a:pt x="4837" y="21600"/>
                      <a:pt x="10799" y="21600"/>
                    </a:cubicBezTo>
                    <a:cubicBezTo>
                      <a:pt x="16761" y="21600"/>
                      <a:pt x="21600" y="16767"/>
                      <a:pt x="21600" y="10803"/>
                    </a:cubicBezTo>
                    <a:cubicBezTo>
                      <a:pt x="21600" y="4833"/>
                      <a:pt x="16761" y="0"/>
                      <a:pt x="107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</p:grpSp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1985943" y="359363"/>
            <a:ext cx="20412114" cy="1483956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0" b="1">
                <a:solidFill>
                  <a:srgbClr val="212830"/>
                </a:solidFill>
              </a:rPr>
              <a:t>Title Text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1985943" y="1646127"/>
            <a:ext cx="16742410" cy="1587501"/>
          </a:xfrm>
          <a:prstGeom prst="rect">
            <a:avLst/>
          </a:prstGeom>
        </p:spPr>
        <p:txBody>
          <a:bodyPr/>
          <a:lstStyle>
            <a:lvl1pPr algn="l"/>
            <a:lvl2pPr algn="l"/>
            <a:lvl3pPr algn="l"/>
            <a:lvl4pPr algn="l"/>
            <a:lvl5pPr algn="l"/>
          </a:lstStyle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xfrm>
            <a:off x="23037351" y="13157200"/>
            <a:ext cx="371811" cy="406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grpSp>
        <p:nvGrpSpPr>
          <p:cNvPr id="99" name="Group 99">
            <a:hlinkClick r:id="" action="ppaction://hlinkshowjump?jump=previousslide"/>
          </p:cNvPr>
          <p:cNvGrpSpPr/>
          <p:nvPr/>
        </p:nvGrpSpPr>
        <p:grpSpPr>
          <a:xfrm>
            <a:off x="22636502" y="13150440"/>
            <a:ext cx="292919" cy="292920"/>
            <a:chOff x="0" y="0"/>
            <a:chExt cx="292918" cy="292918"/>
          </a:xfrm>
        </p:grpSpPr>
        <p:sp>
          <p:nvSpPr>
            <p:cNvPr id="97" name="Shape 97"/>
            <p:cNvSpPr/>
            <p:nvPr/>
          </p:nvSpPr>
          <p:spPr>
            <a:xfrm>
              <a:off x="0" y="0"/>
              <a:ext cx="292919" cy="292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52688" y="60642"/>
              <a:ext cx="136985" cy="171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237"/>
                  </a:lnTo>
                  <a:lnTo>
                    <a:pt x="21600" y="21600"/>
                  </a:lnTo>
                  <a:lnTo>
                    <a:pt x="21600" y="16791"/>
                  </a:lnTo>
                  <a:lnTo>
                    <a:pt x="9612" y="10491"/>
                  </a:lnTo>
                  <a:lnTo>
                    <a:pt x="21600" y="480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</p:grpSp>
      <p:grpSp>
        <p:nvGrpSpPr>
          <p:cNvPr id="102" name="Group 102">
            <a:hlinkClick r:id="" action="ppaction://hlinkshowjump?jump=nextslide"/>
          </p:cNvPr>
          <p:cNvGrpSpPr/>
          <p:nvPr/>
        </p:nvGrpSpPr>
        <p:grpSpPr>
          <a:xfrm flipH="1">
            <a:off x="23487402" y="13150440"/>
            <a:ext cx="292919" cy="292920"/>
            <a:chOff x="0" y="0"/>
            <a:chExt cx="292918" cy="292918"/>
          </a:xfrm>
        </p:grpSpPr>
        <p:sp>
          <p:nvSpPr>
            <p:cNvPr id="100" name="Shape 100"/>
            <p:cNvSpPr/>
            <p:nvPr/>
          </p:nvSpPr>
          <p:spPr>
            <a:xfrm>
              <a:off x="0" y="0"/>
              <a:ext cx="292919" cy="292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52688" y="60642"/>
              <a:ext cx="136985" cy="171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237"/>
                  </a:lnTo>
                  <a:lnTo>
                    <a:pt x="21600" y="21600"/>
                  </a:lnTo>
                  <a:lnTo>
                    <a:pt x="21600" y="16791"/>
                  </a:lnTo>
                  <a:lnTo>
                    <a:pt x="9612" y="10491"/>
                  </a:lnTo>
                  <a:lnTo>
                    <a:pt x="21600" y="480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er &amp; Footer (Light Version)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23093832" y="13081000"/>
            <a:ext cx="258850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normAutofit/>
          </a:bodyPr>
          <a:lstStyle>
            <a:lvl1pPr>
              <a:defRPr sz="18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￼</a:t>
            </a:r>
          </a:p>
        </p:txBody>
      </p:sp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1985943" y="4377334"/>
            <a:ext cx="20412114" cy="1483955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0" b="1">
                <a:solidFill>
                  <a:srgbClr val="212830"/>
                </a:solidFill>
              </a:rPr>
              <a:t>Title Text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3820795" y="5658276"/>
            <a:ext cx="16742410" cy="15875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grpSp>
        <p:nvGrpSpPr>
          <p:cNvPr id="139" name="Group 139">
            <a:hlinkClick r:id="" action="ppaction://hlinkshowjump?jump=previousslide"/>
          </p:cNvPr>
          <p:cNvGrpSpPr/>
          <p:nvPr/>
        </p:nvGrpSpPr>
        <p:grpSpPr>
          <a:xfrm>
            <a:off x="22636502" y="13150440"/>
            <a:ext cx="292919" cy="292920"/>
            <a:chOff x="0" y="0"/>
            <a:chExt cx="292918" cy="292918"/>
          </a:xfrm>
        </p:grpSpPr>
        <p:sp>
          <p:nvSpPr>
            <p:cNvPr id="137" name="Shape 137"/>
            <p:cNvSpPr/>
            <p:nvPr/>
          </p:nvSpPr>
          <p:spPr>
            <a:xfrm>
              <a:off x="0" y="0"/>
              <a:ext cx="292919" cy="292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52688" y="60642"/>
              <a:ext cx="136985" cy="171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237"/>
                  </a:lnTo>
                  <a:lnTo>
                    <a:pt x="21600" y="21600"/>
                  </a:lnTo>
                  <a:lnTo>
                    <a:pt x="21600" y="16791"/>
                  </a:lnTo>
                  <a:lnTo>
                    <a:pt x="9612" y="10491"/>
                  </a:lnTo>
                  <a:lnTo>
                    <a:pt x="21600" y="480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</p:grpSp>
      <p:grpSp>
        <p:nvGrpSpPr>
          <p:cNvPr id="142" name="Group 142">
            <a:hlinkClick r:id="" action="ppaction://hlinkshowjump?jump=nextslide"/>
          </p:cNvPr>
          <p:cNvGrpSpPr/>
          <p:nvPr/>
        </p:nvGrpSpPr>
        <p:grpSpPr>
          <a:xfrm flipH="1">
            <a:off x="23487402" y="13150440"/>
            <a:ext cx="292919" cy="292920"/>
            <a:chOff x="0" y="0"/>
            <a:chExt cx="292918" cy="292918"/>
          </a:xfrm>
        </p:grpSpPr>
        <p:sp>
          <p:nvSpPr>
            <p:cNvPr id="140" name="Shape 140"/>
            <p:cNvSpPr/>
            <p:nvPr/>
          </p:nvSpPr>
          <p:spPr>
            <a:xfrm>
              <a:off x="0" y="0"/>
              <a:ext cx="292919" cy="292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52688" y="60642"/>
              <a:ext cx="136985" cy="171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237"/>
                  </a:lnTo>
                  <a:lnTo>
                    <a:pt x="21600" y="21600"/>
                  </a:lnTo>
                  <a:lnTo>
                    <a:pt x="21600" y="16791"/>
                  </a:lnTo>
                  <a:lnTo>
                    <a:pt x="9612" y="10491"/>
                  </a:lnTo>
                  <a:lnTo>
                    <a:pt x="21600" y="480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</p:grp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xfrm>
            <a:off x="23037351" y="13157200"/>
            <a:ext cx="371811" cy="40640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er &amp; Footer (Light Version) cop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1985943" y="359363"/>
            <a:ext cx="20412114" cy="1483956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0" b="1">
                <a:solidFill>
                  <a:srgbClr val="212830"/>
                </a:solidFill>
              </a:rPr>
              <a:t>Title Text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xfrm>
            <a:off x="1985943" y="1646127"/>
            <a:ext cx="16742410" cy="1587501"/>
          </a:xfrm>
          <a:prstGeom prst="rect">
            <a:avLst/>
          </a:prstGeom>
        </p:spPr>
        <p:txBody>
          <a:bodyPr/>
          <a:lstStyle>
            <a:lvl1pPr algn="l"/>
            <a:lvl2pPr algn="l"/>
            <a:lvl3pPr algn="l"/>
            <a:lvl4pPr algn="l"/>
            <a:lvl5pPr algn="l"/>
          </a:lstStyle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grpSp>
        <p:nvGrpSpPr>
          <p:cNvPr id="175" name="Group 175">
            <a:hlinkClick r:id="" action="ppaction://hlinkshowjump?jump=previousslide"/>
          </p:cNvPr>
          <p:cNvGrpSpPr/>
          <p:nvPr/>
        </p:nvGrpSpPr>
        <p:grpSpPr>
          <a:xfrm>
            <a:off x="22636502" y="13150440"/>
            <a:ext cx="292919" cy="292920"/>
            <a:chOff x="0" y="0"/>
            <a:chExt cx="292918" cy="292918"/>
          </a:xfrm>
        </p:grpSpPr>
        <p:sp>
          <p:nvSpPr>
            <p:cNvPr id="173" name="Shape 173"/>
            <p:cNvSpPr/>
            <p:nvPr/>
          </p:nvSpPr>
          <p:spPr>
            <a:xfrm>
              <a:off x="0" y="0"/>
              <a:ext cx="292919" cy="292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52688" y="60642"/>
              <a:ext cx="136985" cy="171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237"/>
                  </a:lnTo>
                  <a:lnTo>
                    <a:pt x="21600" y="21600"/>
                  </a:lnTo>
                  <a:lnTo>
                    <a:pt x="21600" y="16791"/>
                  </a:lnTo>
                  <a:lnTo>
                    <a:pt x="9612" y="10491"/>
                  </a:lnTo>
                  <a:lnTo>
                    <a:pt x="21600" y="480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</p:grpSp>
      <p:grpSp>
        <p:nvGrpSpPr>
          <p:cNvPr id="178" name="Group 178">
            <a:hlinkClick r:id="" action="ppaction://hlinkshowjump?jump=nextslide"/>
          </p:cNvPr>
          <p:cNvGrpSpPr/>
          <p:nvPr/>
        </p:nvGrpSpPr>
        <p:grpSpPr>
          <a:xfrm flipH="1">
            <a:off x="23487402" y="13150440"/>
            <a:ext cx="292919" cy="292920"/>
            <a:chOff x="0" y="0"/>
            <a:chExt cx="292918" cy="292918"/>
          </a:xfrm>
        </p:grpSpPr>
        <p:sp>
          <p:nvSpPr>
            <p:cNvPr id="176" name="Shape 176"/>
            <p:cNvSpPr/>
            <p:nvPr/>
          </p:nvSpPr>
          <p:spPr>
            <a:xfrm>
              <a:off x="0" y="0"/>
              <a:ext cx="292919" cy="292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52688" y="60642"/>
              <a:ext cx="136985" cy="171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237"/>
                  </a:lnTo>
                  <a:lnTo>
                    <a:pt x="21600" y="21600"/>
                  </a:lnTo>
                  <a:lnTo>
                    <a:pt x="21600" y="16791"/>
                  </a:lnTo>
                  <a:lnTo>
                    <a:pt x="9612" y="10491"/>
                  </a:lnTo>
                  <a:lnTo>
                    <a:pt x="21600" y="480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</p:grpSp>
      <p:sp>
        <p:nvSpPr>
          <p:cNvPr id="179" name="Shape 179"/>
          <p:cNvSpPr>
            <a:spLocks noGrp="1"/>
          </p:cNvSpPr>
          <p:nvPr>
            <p:ph type="sldNum" sz="quarter" idx="2"/>
          </p:nvPr>
        </p:nvSpPr>
        <p:spPr>
          <a:xfrm>
            <a:off x="23037351" y="13157200"/>
            <a:ext cx="371811" cy="406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grpSp>
        <p:nvGrpSpPr>
          <p:cNvPr id="19" name="Group 72"/>
          <p:cNvGrpSpPr/>
          <p:nvPr userDrawn="1"/>
        </p:nvGrpSpPr>
        <p:grpSpPr>
          <a:xfrm>
            <a:off x="550017" y="13158589"/>
            <a:ext cx="1739823" cy="397312"/>
            <a:chOff x="0" y="0"/>
            <a:chExt cx="1739821" cy="397311"/>
          </a:xfrm>
        </p:grpSpPr>
        <p:grpSp>
          <p:nvGrpSpPr>
            <p:cNvPr id="20" name="Group 67"/>
            <p:cNvGrpSpPr/>
            <p:nvPr/>
          </p:nvGrpSpPr>
          <p:grpSpPr>
            <a:xfrm>
              <a:off x="0" y="16976"/>
              <a:ext cx="378730" cy="275796"/>
              <a:chOff x="0" y="0"/>
              <a:chExt cx="378729" cy="275794"/>
            </a:xfrm>
          </p:grpSpPr>
          <p:sp>
            <p:nvSpPr>
              <p:cNvPr id="25" name="Shape 65"/>
              <p:cNvSpPr/>
              <p:nvPr/>
            </p:nvSpPr>
            <p:spPr>
              <a:xfrm>
                <a:off x="105200" y="0"/>
                <a:ext cx="273530" cy="170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316"/>
                    </a:moveTo>
                    <a:cubicBezTo>
                      <a:pt x="21600" y="19682"/>
                      <a:pt x="20404" y="21600"/>
                      <a:pt x="18928" y="21600"/>
                    </a:cubicBezTo>
                    <a:cubicBezTo>
                      <a:pt x="17453" y="21600"/>
                      <a:pt x="16257" y="19682"/>
                      <a:pt x="16257" y="17316"/>
                    </a:cubicBezTo>
                    <a:cubicBezTo>
                      <a:pt x="16257" y="12492"/>
                      <a:pt x="13809" y="8567"/>
                      <a:pt x="10800" y="8567"/>
                    </a:cubicBezTo>
                    <a:cubicBezTo>
                      <a:pt x="7791" y="8567"/>
                      <a:pt x="5343" y="12492"/>
                      <a:pt x="5343" y="17316"/>
                    </a:cubicBezTo>
                    <a:cubicBezTo>
                      <a:pt x="5343" y="19682"/>
                      <a:pt x="4147" y="21600"/>
                      <a:pt x="2672" y="21600"/>
                    </a:cubicBezTo>
                    <a:cubicBezTo>
                      <a:pt x="1197" y="21600"/>
                      <a:pt x="0" y="19682"/>
                      <a:pt x="0" y="17316"/>
                    </a:cubicBezTo>
                    <a:cubicBezTo>
                      <a:pt x="0" y="12691"/>
                      <a:pt x="1123" y="8343"/>
                      <a:pt x="3163" y="5072"/>
                    </a:cubicBezTo>
                    <a:cubicBezTo>
                      <a:pt x="5204" y="1801"/>
                      <a:pt x="7915" y="0"/>
                      <a:pt x="10800" y="0"/>
                    </a:cubicBezTo>
                    <a:cubicBezTo>
                      <a:pt x="13685" y="0"/>
                      <a:pt x="16397" y="1801"/>
                      <a:pt x="18437" y="5072"/>
                    </a:cubicBezTo>
                    <a:cubicBezTo>
                      <a:pt x="20477" y="8343"/>
                      <a:pt x="21600" y="12691"/>
                      <a:pt x="21600" y="17316"/>
                    </a:cubicBezTo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6" name="Shape 66"/>
              <p:cNvSpPr/>
              <p:nvPr/>
            </p:nvSpPr>
            <p:spPr>
              <a:xfrm>
                <a:off x="0" y="105200"/>
                <a:ext cx="273528" cy="170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003" y="6600"/>
                    </a:moveTo>
                    <a:cubicBezTo>
                      <a:pt x="17003" y="3730"/>
                      <a:pt x="18459" y="1393"/>
                      <a:pt x="20250" y="1393"/>
                    </a:cubicBezTo>
                    <a:cubicBezTo>
                      <a:pt x="20499" y="1393"/>
                      <a:pt x="20740" y="1442"/>
                      <a:pt x="20972" y="1527"/>
                    </a:cubicBezTo>
                    <a:cubicBezTo>
                      <a:pt x="20482" y="594"/>
                      <a:pt x="19749" y="0"/>
                      <a:pt x="18928" y="0"/>
                    </a:cubicBezTo>
                    <a:cubicBezTo>
                      <a:pt x="17453" y="0"/>
                      <a:pt x="16257" y="1918"/>
                      <a:pt x="16257" y="4284"/>
                    </a:cubicBezTo>
                    <a:cubicBezTo>
                      <a:pt x="16257" y="6254"/>
                      <a:pt x="15844" y="8067"/>
                      <a:pt x="15156" y="9532"/>
                    </a:cubicBezTo>
                    <a:cubicBezTo>
                      <a:pt x="16156" y="9547"/>
                      <a:pt x="16966" y="10855"/>
                      <a:pt x="16966" y="12461"/>
                    </a:cubicBezTo>
                    <a:cubicBezTo>
                      <a:pt x="16966" y="14077"/>
                      <a:pt x="16146" y="15392"/>
                      <a:pt x="15138" y="15392"/>
                    </a:cubicBezTo>
                    <a:cubicBezTo>
                      <a:pt x="14130" y="15392"/>
                      <a:pt x="13310" y="14077"/>
                      <a:pt x="13310" y="12461"/>
                    </a:cubicBezTo>
                    <a:cubicBezTo>
                      <a:pt x="13310" y="12313"/>
                      <a:pt x="13319" y="12169"/>
                      <a:pt x="13333" y="12027"/>
                    </a:cubicBezTo>
                    <a:cubicBezTo>
                      <a:pt x="12575" y="12667"/>
                      <a:pt x="11714" y="13033"/>
                      <a:pt x="10800" y="13033"/>
                    </a:cubicBezTo>
                    <a:cubicBezTo>
                      <a:pt x="9907" y="13033"/>
                      <a:pt x="9065" y="12681"/>
                      <a:pt x="8321" y="12068"/>
                    </a:cubicBezTo>
                    <a:cubicBezTo>
                      <a:pt x="8331" y="12197"/>
                      <a:pt x="8339" y="12327"/>
                      <a:pt x="8339" y="12461"/>
                    </a:cubicBezTo>
                    <a:cubicBezTo>
                      <a:pt x="8339" y="14077"/>
                      <a:pt x="7519" y="15392"/>
                      <a:pt x="6511" y="15392"/>
                    </a:cubicBezTo>
                    <a:cubicBezTo>
                      <a:pt x="5503" y="15392"/>
                      <a:pt x="4683" y="14077"/>
                      <a:pt x="4683" y="12461"/>
                    </a:cubicBezTo>
                    <a:cubicBezTo>
                      <a:pt x="4683" y="10880"/>
                      <a:pt x="5468" y="9591"/>
                      <a:pt x="6446" y="9535"/>
                    </a:cubicBezTo>
                    <a:cubicBezTo>
                      <a:pt x="5757" y="8071"/>
                      <a:pt x="5343" y="6255"/>
                      <a:pt x="5343" y="4284"/>
                    </a:cubicBezTo>
                    <a:cubicBezTo>
                      <a:pt x="5343" y="1918"/>
                      <a:pt x="4147" y="0"/>
                      <a:pt x="2671" y="0"/>
                    </a:cubicBezTo>
                    <a:cubicBezTo>
                      <a:pt x="1843" y="0"/>
                      <a:pt x="1103" y="605"/>
                      <a:pt x="613" y="1554"/>
                    </a:cubicBezTo>
                    <a:cubicBezTo>
                      <a:pt x="865" y="1453"/>
                      <a:pt x="1127" y="1393"/>
                      <a:pt x="1399" y="1393"/>
                    </a:cubicBezTo>
                    <a:cubicBezTo>
                      <a:pt x="3190" y="1393"/>
                      <a:pt x="4646" y="3730"/>
                      <a:pt x="4646" y="6600"/>
                    </a:cubicBezTo>
                    <a:cubicBezTo>
                      <a:pt x="4646" y="9472"/>
                      <a:pt x="3190" y="11808"/>
                      <a:pt x="1399" y="11808"/>
                    </a:cubicBezTo>
                    <a:cubicBezTo>
                      <a:pt x="1284" y="11808"/>
                      <a:pt x="1171" y="11799"/>
                      <a:pt x="1060" y="11780"/>
                    </a:cubicBezTo>
                    <a:cubicBezTo>
                      <a:pt x="1581" y="13519"/>
                      <a:pt x="2287" y="15123"/>
                      <a:pt x="3163" y="16528"/>
                    </a:cubicBezTo>
                    <a:cubicBezTo>
                      <a:pt x="4357" y="18443"/>
                      <a:pt x="5783" y="19849"/>
                      <a:pt x="7337" y="20690"/>
                    </a:cubicBezTo>
                    <a:cubicBezTo>
                      <a:pt x="7583" y="17880"/>
                      <a:pt x="9088" y="15708"/>
                      <a:pt x="10908" y="15708"/>
                    </a:cubicBezTo>
                    <a:cubicBezTo>
                      <a:pt x="12703" y="15708"/>
                      <a:pt x="14192" y="17823"/>
                      <a:pt x="14467" y="20580"/>
                    </a:cubicBezTo>
                    <a:cubicBezTo>
                      <a:pt x="15943" y="19728"/>
                      <a:pt x="17295" y="18359"/>
                      <a:pt x="18437" y="16528"/>
                    </a:cubicBezTo>
                    <a:cubicBezTo>
                      <a:pt x="19312" y="15125"/>
                      <a:pt x="20017" y="13522"/>
                      <a:pt x="20539" y="11785"/>
                    </a:cubicBezTo>
                    <a:cubicBezTo>
                      <a:pt x="20444" y="11799"/>
                      <a:pt x="20348" y="11808"/>
                      <a:pt x="20250" y="11808"/>
                    </a:cubicBezTo>
                    <a:cubicBezTo>
                      <a:pt x="18459" y="11808"/>
                      <a:pt x="17003" y="9472"/>
                      <a:pt x="17003" y="6600"/>
                    </a:cubicBezTo>
                    <a:close/>
                    <a:moveTo>
                      <a:pt x="21563" y="3598"/>
                    </a:moveTo>
                    <a:cubicBezTo>
                      <a:pt x="21191" y="3178"/>
                      <a:pt x="20738" y="2930"/>
                      <a:pt x="20250" y="2930"/>
                    </a:cubicBezTo>
                    <a:cubicBezTo>
                      <a:pt x="18988" y="2930"/>
                      <a:pt x="17961" y="4577"/>
                      <a:pt x="17961" y="6600"/>
                    </a:cubicBezTo>
                    <a:cubicBezTo>
                      <a:pt x="17961" y="8625"/>
                      <a:pt x="18988" y="10271"/>
                      <a:pt x="20250" y="10271"/>
                    </a:cubicBezTo>
                    <a:cubicBezTo>
                      <a:pt x="20507" y="10271"/>
                      <a:pt x="20753" y="10200"/>
                      <a:pt x="20983" y="10075"/>
                    </a:cubicBezTo>
                    <a:cubicBezTo>
                      <a:pt x="21388" y="8239"/>
                      <a:pt x="21600" y="6288"/>
                      <a:pt x="21600" y="4284"/>
                    </a:cubicBezTo>
                    <a:cubicBezTo>
                      <a:pt x="21600" y="4049"/>
                      <a:pt x="21585" y="3822"/>
                      <a:pt x="21563" y="3598"/>
                    </a:cubicBezTo>
                    <a:close/>
                    <a:moveTo>
                      <a:pt x="3688" y="6600"/>
                    </a:moveTo>
                    <a:cubicBezTo>
                      <a:pt x="3688" y="4577"/>
                      <a:pt x="2661" y="2930"/>
                      <a:pt x="1399" y="2930"/>
                    </a:cubicBezTo>
                    <a:cubicBezTo>
                      <a:pt x="886" y="2930"/>
                      <a:pt x="413" y="3205"/>
                      <a:pt x="31" y="3664"/>
                    </a:cubicBezTo>
                    <a:cubicBezTo>
                      <a:pt x="13" y="3867"/>
                      <a:pt x="0" y="4073"/>
                      <a:pt x="0" y="4284"/>
                    </a:cubicBezTo>
                    <a:cubicBezTo>
                      <a:pt x="0" y="6276"/>
                      <a:pt x="210" y="8216"/>
                      <a:pt x="610" y="10042"/>
                    </a:cubicBezTo>
                    <a:cubicBezTo>
                      <a:pt x="856" y="10188"/>
                      <a:pt x="1121" y="10271"/>
                      <a:pt x="1399" y="10271"/>
                    </a:cubicBezTo>
                    <a:cubicBezTo>
                      <a:pt x="2661" y="10271"/>
                      <a:pt x="3688" y="8625"/>
                      <a:pt x="3688" y="6600"/>
                    </a:cubicBezTo>
                    <a:close/>
                    <a:moveTo>
                      <a:pt x="5642" y="12461"/>
                    </a:moveTo>
                    <a:cubicBezTo>
                      <a:pt x="5642" y="13229"/>
                      <a:pt x="6032" y="13855"/>
                      <a:pt x="6511" y="13855"/>
                    </a:cubicBezTo>
                    <a:cubicBezTo>
                      <a:pt x="6991" y="13855"/>
                      <a:pt x="7380" y="13229"/>
                      <a:pt x="7380" y="12461"/>
                    </a:cubicBezTo>
                    <a:cubicBezTo>
                      <a:pt x="7380" y="11693"/>
                      <a:pt x="6991" y="11067"/>
                      <a:pt x="6511" y="11067"/>
                    </a:cubicBezTo>
                    <a:cubicBezTo>
                      <a:pt x="6032" y="11067"/>
                      <a:pt x="5642" y="11693"/>
                      <a:pt x="5642" y="12461"/>
                    </a:cubicBezTo>
                    <a:close/>
                    <a:moveTo>
                      <a:pt x="15138" y="13855"/>
                    </a:moveTo>
                    <a:cubicBezTo>
                      <a:pt x="15617" y="13855"/>
                      <a:pt x="16007" y="13229"/>
                      <a:pt x="16007" y="12461"/>
                    </a:cubicBezTo>
                    <a:cubicBezTo>
                      <a:pt x="16007" y="11693"/>
                      <a:pt x="15617" y="11067"/>
                      <a:pt x="15138" y="11067"/>
                    </a:cubicBezTo>
                    <a:cubicBezTo>
                      <a:pt x="14659" y="11067"/>
                      <a:pt x="14269" y="11693"/>
                      <a:pt x="14269" y="12461"/>
                    </a:cubicBezTo>
                    <a:cubicBezTo>
                      <a:pt x="14269" y="13229"/>
                      <a:pt x="14659" y="13855"/>
                      <a:pt x="15138" y="13855"/>
                    </a:cubicBezTo>
                    <a:close/>
                    <a:moveTo>
                      <a:pt x="10908" y="17245"/>
                    </a:moveTo>
                    <a:cubicBezTo>
                      <a:pt x="9525" y="17245"/>
                      <a:pt x="8387" y="18952"/>
                      <a:pt x="8268" y="21121"/>
                    </a:cubicBezTo>
                    <a:cubicBezTo>
                      <a:pt x="9088" y="21435"/>
                      <a:pt x="9936" y="21600"/>
                      <a:pt x="10800" y="21600"/>
                    </a:cubicBezTo>
                    <a:cubicBezTo>
                      <a:pt x="11738" y="21600"/>
                      <a:pt x="12658" y="21406"/>
                      <a:pt x="13542" y="21036"/>
                    </a:cubicBezTo>
                    <a:cubicBezTo>
                      <a:pt x="13399" y="18908"/>
                      <a:pt x="12273" y="17245"/>
                      <a:pt x="10908" y="1724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  <p:grpSp>
          <p:nvGrpSpPr>
            <p:cNvPr id="21" name="Group 71"/>
            <p:cNvGrpSpPr/>
            <p:nvPr/>
          </p:nvGrpSpPr>
          <p:grpSpPr>
            <a:xfrm>
              <a:off x="451491" y="-1"/>
              <a:ext cx="1288331" cy="397313"/>
              <a:chOff x="0" y="0"/>
              <a:chExt cx="1288330" cy="397311"/>
            </a:xfrm>
          </p:grpSpPr>
          <p:sp>
            <p:nvSpPr>
              <p:cNvPr id="22" name="Shape 68"/>
              <p:cNvSpPr/>
              <p:nvPr/>
            </p:nvSpPr>
            <p:spPr>
              <a:xfrm>
                <a:off x="0" y="0"/>
                <a:ext cx="1288331" cy="267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09" y="0"/>
                    </a:moveTo>
                    <a:cubicBezTo>
                      <a:pt x="11534" y="0"/>
                      <a:pt x="11413" y="501"/>
                      <a:pt x="11413" y="1340"/>
                    </a:cubicBezTo>
                    <a:cubicBezTo>
                      <a:pt x="11413" y="2179"/>
                      <a:pt x="11534" y="2681"/>
                      <a:pt x="11709" y="2681"/>
                    </a:cubicBezTo>
                    <a:lnTo>
                      <a:pt x="12014" y="2681"/>
                    </a:lnTo>
                    <a:lnTo>
                      <a:pt x="12014" y="18319"/>
                    </a:lnTo>
                    <a:lnTo>
                      <a:pt x="11709" y="18319"/>
                    </a:lnTo>
                    <a:cubicBezTo>
                      <a:pt x="11534" y="18319"/>
                      <a:pt x="11413" y="18820"/>
                      <a:pt x="11413" y="19659"/>
                    </a:cubicBezTo>
                    <a:cubicBezTo>
                      <a:pt x="11413" y="20498"/>
                      <a:pt x="11534" y="21000"/>
                      <a:pt x="11709" y="21000"/>
                    </a:cubicBezTo>
                    <a:lnTo>
                      <a:pt x="12960" y="21000"/>
                    </a:lnTo>
                    <a:cubicBezTo>
                      <a:pt x="13134" y="21000"/>
                      <a:pt x="13256" y="20498"/>
                      <a:pt x="13256" y="19659"/>
                    </a:cubicBezTo>
                    <a:cubicBezTo>
                      <a:pt x="13256" y="18820"/>
                      <a:pt x="13134" y="18319"/>
                      <a:pt x="12960" y="18319"/>
                    </a:cubicBezTo>
                    <a:lnTo>
                      <a:pt x="12571" y="18319"/>
                    </a:lnTo>
                    <a:lnTo>
                      <a:pt x="12571" y="2681"/>
                    </a:lnTo>
                    <a:lnTo>
                      <a:pt x="13613" y="2681"/>
                    </a:lnTo>
                    <a:cubicBezTo>
                      <a:pt x="13871" y="2681"/>
                      <a:pt x="14055" y="3073"/>
                      <a:pt x="14179" y="3686"/>
                    </a:cubicBezTo>
                    <a:cubicBezTo>
                      <a:pt x="14303" y="4297"/>
                      <a:pt x="14368" y="5355"/>
                      <a:pt x="14368" y="6730"/>
                    </a:cubicBezTo>
                    <a:cubicBezTo>
                      <a:pt x="14368" y="8105"/>
                      <a:pt x="14303" y="9163"/>
                      <a:pt x="14179" y="9774"/>
                    </a:cubicBezTo>
                    <a:cubicBezTo>
                      <a:pt x="14055" y="10387"/>
                      <a:pt x="13871" y="10723"/>
                      <a:pt x="13613" y="10723"/>
                    </a:cubicBezTo>
                    <a:lnTo>
                      <a:pt x="13123" y="10723"/>
                    </a:lnTo>
                    <a:cubicBezTo>
                      <a:pt x="12948" y="10723"/>
                      <a:pt x="12826" y="11225"/>
                      <a:pt x="12826" y="12064"/>
                    </a:cubicBezTo>
                    <a:cubicBezTo>
                      <a:pt x="12826" y="12903"/>
                      <a:pt x="12948" y="13404"/>
                      <a:pt x="13123" y="13404"/>
                    </a:cubicBezTo>
                    <a:lnTo>
                      <a:pt x="13613" y="13404"/>
                    </a:lnTo>
                    <a:cubicBezTo>
                      <a:pt x="14043" y="13404"/>
                      <a:pt x="14378" y="12863"/>
                      <a:pt x="14612" y="11673"/>
                    </a:cubicBezTo>
                    <a:cubicBezTo>
                      <a:pt x="14842" y="10498"/>
                      <a:pt x="14960" y="8860"/>
                      <a:pt x="14960" y="6744"/>
                    </a:cubicBezTo>
                    <a:cubicBezTo>
                      <a:pt x="14960" y="4628"/>
                      <a:pt x="14842" y="2962"/>
                      <a:pt x="14612" y="1787"/>
                    </a:cubicBezTo>
                    <a:cubicBezTo>
                      <a:pt x="14378" y="597"/>
                      <a:pt x="14043" y="0"/>
                      <a:pt x="13613" y="0"/>
                    </a:cubicBezTo>
                    <a:lnTo>
                      <a:pt x="11709" y="0"/>
                    </a:lnTo>
                    <a:close/>
                    <a:moveTo>
                      <a:pt x="84" y="2052"/>
                    </a:moveTo>
                    <a:cubicBezTo>
                      <a:pt x="27" y="2052"/>
                      <a:pt x="0" y="2199"/>
                      <a:pt x="0" y="2471"/>
                    </a:cubicBezTo>
                    <a:cubicBezTo>
                      <a:pt x="0" y="2746"/>
                      <a:pt x="27" y="2876"/>
                      <a:pt x="84" y="2876"/>
                    </a:cubicBezTo>
                    <a:lnTo>
                      <a:pt x="482" y="2876"/>
                    </a:lnTo>
                    <a:cubicBezTo>
                      <a:pt x="539" y="2876"/>
                      <a:pt x="569" y="3009"/>
                      <a:pt x="569" y="3281"/>
                    </a:cubicBezTo>
                    <a:lnTo>
                      <a:pt x="569" y="19952"/>
                    </a:lnTo>
                    <a:cubicBezTo>
                      <a:pt x="569" y="20226"/>
                      <a:pt x="539" y="20357"/>
                      <a:pt x="482" y="20357"/>
                    </a:cubicBezTo>
                    <a:lnTo>
                      <a:pt x="84" y="20357"/>
                    </a:lnTo>
                    <a:cubicBezTo>
                      <a:pt x="27" y="20357"/>
                      <a:pt x="0" y="20490"/>
                      <a:pt x="0" y="20762"/>
                    </a:cubicBezTo>
                    <a:cubicBezTo>
                      <a:pt x="0" y="21036"/>
                      <a:pt x="27" y="21181"/>
                      <a:pt x="84" y="21181"/>
                    </a:cubicBezTo>
                    <a:lnTo>
                      <a:pt x="1335" y="21181"/>
                    </a:lnTo>
                    <a:cubicBezTo>
                      <a:pt x="1393" y="21181"/>
                      <a:pt x="1420" y="21036"/>
                      <a:pt x="1420" y="20762"/>
                    </a:cubicBezTo>
                    <a:cubicBezTo>
                      <a:pt x="1420" y="20490"/>
                      <a:pt x="1393" y="20357"/>
                      <a:pt x="1335" y="20357"/>
                    </a:cubicBezTo>
                    <a:lnTo>
                      <a:pt x="825" y="20357"/>
                    </a:lnTo>
                    <a:cubicBezTo>
                      <a:pt x="768" y="20357"/>
                      <a:pt x="737" y="20226"/>
                      <a:pt x="737" y="19952"/>
                    </a:cubicBezTo>
                    <a:lnTo>
                      <a:pt x="737" y="3965"/>
                    </a:lnTo>
                    <a:cubicBezTo>
                      <a:pt x="737" y="3820"/>
                      <a:pt x="744" y="3750"/>
                      <a:pt x="755" y="3742"/>
                    </a:cubicBezTo>
                    <a:cubicBezTo>
                      <a:pt x="766" y="3733"/>
                      <a:pt x="776" y="3753"/>
                      <a:pt x="784" y="3826"/>
                    </a:cubicBezTo>
                    <a:lnTo>
                      <a:pt x="2375" y="20762"/>
                    </a:lnTo>
                    <a:cubicBezTo>
                      <a:pt x="2401" y="21036"/>
                      <a:pt x="2443" y="21181"/>
                      <a:pt x="2500" y="21181"/>
                    </a:cubicBezTo>
                    <a:cubicBezTo>
                      <a:pt x="2557" y="21181"/>
                      <a:pt x="2598" y="21036"/>
                      <a:pt x="2625" y="20762"/>
                    </a:cubicBezTo>
                    <a:lnTo>
                      <a:pt x="4215" y="3826"/>
                    </a:lnTo>
                    <a:cubicBezTo>
                      <a:pt x="4223" y="3753"/>
                      <a:pt x="4233" y="3733"/>
                      <a:pt x="4245" y="3742"/>
                    </a:cubicBezTo>
                    <a:cubicBezTo>
                      <a:pt x="4256" y="3750"/>
                      <a:pt x="4259" y="3820"/>
                      <a:pt x="4259" y="3965"/>
                    </a:cubicBezTo>
                    <a:lnTo>
                      <a:pt x="4259" y="19952"/>
                    </a:lnTo>
                    <a:cubicBezTo>
                      <a:pt x="4259" y="20226"/>
                      <a:pt x="4231" y="20357"/>
                      <a:pt x="4175" y="20357"/>
                    </a:cubicBezTo>
                    <a:lnTo>
                      <a:pt x="3664" y="20357"/>
                    </a:lnTo>
                    <a:cubicBezTo>
                      <a:pt x="3607" y="20357"/>
                      <a:pt x="3580" y="20490"/>
                      <a:pt x="3580" y="20762"/>
                    </a:cubicBezTo>
                    <a:cubicBezTo>
                      <a:pt x="3580" y="21036"/>
                      <a:pt x="3607" y="21181"/>
                      <a:pt x="3664" y="21181"/>
                    </a:cubicBezTo>
                    <a:lnTo>
                      <a:pt x="4912" y="21181"/>
                    </a:lnTo>
                    <a:cubicBezTo>
                      <a:pt x="4969" y="21181"/>
                      <a:pt x="4999" y="21036"/>
                      <a:pt x="4999" y="20762"/>
                    </a:cubicBezTo>
                    <a:cubicBezTo>
                      <a:pt x="4999" y="20490"/>
                      <a:pt x="4969" y="20357"/>
                      <a:pt x="4912" y="20357"/>
                    </a:cubicBezTo>
                    <a:lnTo>
                      <a:pt x="4517" y="20357"/>
                    </a:lnTo>
                    <a:cubicBezTo>
                      <a:pt x="4460" y="20357"/>
                      <a:pt x="4430" y="20226"/>
                      <a:pt x="4430" y="19952"/>
                    </a:cubicBezTo>
                    <a:lnTo>
                      <a:pt x="4430" y="3281"/>
                    </a:lnTo>
                    <a:cubicBezTo>
                      <a:pt x="4430" y="3009"/>
                      <a:pt x="4460" y="2876"/>
                      <a:pt x="4517" y="2876"/>
                    </a:cubicBezTo>
                    <a:lnTo>
                      <a:pt x="4912" y="2876"/>
                    </a:lnTo>
                    <a:cubicBezTo>
                      <a:pt x="4969" y="2876"/>
                      <a:pt x="4999" y="2746"/>
                      <a:pt x="4999" y="2471"/>
                    </a:cubicBezTo>
                    <a:cubicBezTo>
                      <a:pt x="4999" y="2199"/>
                      <a:pt x="4969" y="2052"/>
                      <a:pt x="4912" y="2052"/>
                    </a:cubicBezTo>
                    <a:lnTo>
                      <a:pt x="4288" y="2052"/>
                    </a:lnTo>
                    <a:cubicBezTo>
                      <a:pt x="4246" y="2052"/>
                      <a:pt x="4216" y="2090"/>
                      <a:pt x="4195" y="2164"/>
                    </a:cubicBezTo>
                    <a:cubicBezTo>
                      <a:pt x="4174" y="2235"/>
                      <a:pt x="4157" y="2344"/>
                      <a:pt x="4146" y="2471"/>
                    </a:cubicBezTo>
                    <a:lnTo>
                      <a:pt x="2555" y="19408"/>
                    </a:lnTo>
                    <a:cubicBezTo>
                      <a:pt x="2517" y="19790"/>
                      <a:pt x="2479" y="19790"/>
                      <a:pt x="2442" y="19408"/>
                    </a:cubicBezTo>
                    <a:lnTo>
                      <a:pt x="851" y="2471"/>
                    </a:lnTo>
                    <a:cubicBezTo>
                      <a:pt x="839" y="2344"/>
                      <a:pt x="825" y="2235"/>
                      <a:pt x="804" y="2164"/>
                    </a:cubicBezTo>
                    <a:cubicBezTo>
                      <a:pt x="783" y="2090"/>
                      <a:pt x="753" y="2052"/>
                      <a:pt x="711" y="2052"/>
                    </a:cubicBezTo>
                    <a:lnTo>
                      <a:pt x="84" y="2052"/>
                    </a:lnTo>
                    <a:close/>
                    <a:moveTo>
                      <a:pt x="17277" y="5222"/>
                    </a:moveTo>
                    <a:cubicBezTo>
                      <a:pt x="17138" y="5222"/>
                      <a:pt x="17008" y="5330"/>
                      <a:pt x="16885" y="5557"/>
                    </a:cubicBezTo>
                    <a:cubicBezTo>
                      <a:pt x="16772" y="5765"/>
                      <a:pt x="16666" y="6030"/>
                      <a:pt x="16575" y="6325"/>
                    </a:cubicBezTo>
                    <a:cubicBezTo>
                      <a:pt x="16535" y="6450"/>
                      <a:pt x="16500" y="6511"/>
                      <a:pt x="16464" y="6646"/>
                    </a:cubicBezTo>
                    <a:cubicBezTo>
                      <a:pt x="16446" y="5920"/>
                      <a:pt x="16331" y="5362"/>
                      <a:pt x="16171" y="5362"/>
                    </a:cubicBezTo>
                    <a:lnTo>
                      <a:pt x="15602" y="5362"/>
                    </a:lnTo>
                    <a:cubicBezTo>
                      <a:pt x="15427" y="5362"/>
                      <a:pt x="15306" y="6087"/>
                      <a:pt x="15306" y="6925"/>
                    </a:cubicBezTo>
                    <a:cubicBezTo>
                      <a:pt x="15306" y="7764"/>
                      <a:pt x="15427" y="8489"/>
                      <a:pt x="15602" y="8489"/>
                    </a:cubicBezTo>
                    <a:lnTo>
                      <a:pt x="15915" y="8489"/>
                    </a:lnTo>
                    <a:lnTo>
                      <a:pt x="15915" y="18319"/>
                    </a:lnTo>
                    <a:lnTo>
                      <a:pt x="15602" y="18319"/>
                    </a:lnTo>
                    <a:cubicBezTo>
                      <a:pt x="15427" y="18319"/>
                      <a:pt x="15306" y="18820"/>
                      <a:pt x="15306" y="19659"/>
                    </a:cubicBezTo>
                    <a:cubicBezTo>
                      <a:pt x="15306" y="20498"/>
                      <a:pt x="15427" y="21000"/>
                      <a:pt x="15602" y="21000"/>
                    </a:cubicBezTo>
                    <a:lnTo>
                      <a:pt x="16795" y="21000"/>
                    </a:lnTo>
                    <a:cubicBezTo>
                      <a:pt x="16970" y="21000"/>
                      <a:pt x="17091" y="20498"/>
                      <a:pt x="17091" y="19659"/>
                    </a:cubicBezTo>
                    <a:cubicBezTo>
                      <a:pt x="17091" y="18820"/>
                      <a:pt x="16970" y="18319"/>
                      <a:pt x="16795" y="18319"/>
                    </a:cubicBezTo>
                    <a:lnTo>
                      <a:pt x="16473" y="18319"/>
                    </a:lnTo>
                    <a:lnTo>
                      <a:pt x="16473" y="11030"/>
                    </a:lnTo>
                    <a:cubicBezTo>
                      <a:pt x="16566" y="10507"/>
                      <a:pt x="16612" y="10028"/>
                      <a:pt x="16694" y="9592"/>
                    </a:cubicBezTo>
                    <a:cubicBezTo>
                      <a:pt x="16767" y="9192"/>
                      <a:pt x="16859" y="8819"/>
                      <a:pt x="16966" y="8489"/>
                    </a:cubicBezTo>
                    <a:cubicBezTo>
                      <a:pt x="17058" y="8210"/>
                      <a:pt x="17161" y="8070"/>
                      <a:pt x="17280" y="8070"/>
                    </a:cubicBezTo>
                    <a:cubicBezTo>
                      <a:pt x="17441" y="8070"/>
                      <a:pt x="17555" y="8252"/>
                      <a:pt x="17634" y="8615"/>
                    </a:cubicBezTo>
                    <a:cubicBezTo>
                      <a:pt x="17712" y="8970"/>
                      <a:pt x="17747" y="9386"/>
                      <a:pt x="17747" y="9927"/>
                    </a:cubicBezTo>
                    <a:cubicBezTo>
                      <a:pt x="17747" y="10766"/>
                      <a:pt x="17869" y="11352"/>
                      <a:pt x="18044" y="11352"/>
                    </a:cubicBezTo>
                    <a:cubicBezTo>
                      <a:pt x="18218" y="11352"/>
                      <a:pt x="18343" y="10766"/>
                      <a:pt x="18343" y="9927"/>
                    </a:cubicBezTo>
                    <a:cubicBezTo>
                      <a:pt x="18343" y="9289"/>
                      <a:pt x="18318" y="8677"/>
                      <a:pt x="18270" y="8112"/>
                    </a:cubicBezTo>
                    <a:cubicBezTo>
                      <a:pt x="18221" y="7535"/>
                      <a:pt x="18148" y="7015"/>
                      <a:pt x="18052" y="6576"/>
                    </a:cubicBezTo>
                    <a:cubicBezTo>
                      <a:pt x="17958" y="6147"/>
                      <a:pt x="17845" y="5808"/>
                      <a:pt x="17715" y="5571"/>
                    </a:cubicBezTo>
                    <a:cubicBezTo>
                      <a:pt x="17587" y="5335"/>
                      <a:pt x="17438" y="5222"/>
                      <a:pt x="17277" y="5222"/>
                    </a:cubicBezTo>
                    <a:close/>
                    <a:moveTo>
                      <a:pt x="19997" y="5362"/>
                    </a:moveTo>
                    <a:cubicBezTo>
                      <a:pt x="19767" y="5362"/>
                      <a:pt x="19548" y="5565"/>
                      <a:pt x="19350" y="5962"/>
                    </a:cubicBezTo>
                    <a:cubicBezTo>
                      <a:pt x="19151" y="6362"/>
                      <a:pt x="18980" y="6931"/>
                      <a:pt x="18839" y="7651"/>
                    </a:cubicBezTo>
                    <a:cubicBezTo>
                      <a:pt x="18699" y="8366"/>
                      <a:pt x="18589" y="9238"/>
                      <a:pt x="18511" y="10235"/>
                    </a:cubicBezTo>
                    <a:cubicBezTo>
                      <a:pt x="18434" y="11218"/>
                      <a:pt x="18395" y="12313"/>
                      <a:pt x="18395" y="13488"/>
                    </a:cubicBezTo>
                    <a:cubicBezTo>
                      <a:pt x="18395" y="14662"/>
                      <a:pt x="18434" y="15744"/>
                      <a:pt x="18511" y="16727"/>
                    </a:cubicBezTo>
                    <a:cubicBezTo>
                      <a:pt x="18589" y="17724"/>
                      <a:pt x="18699" y="18597"/>
                      <a:pt x="18839" y="19310"/>
                    </a:cubicBezTo>
                    <a:cubicBezTo>
                      <a:pt x="18980" y="20031"/>
                      <a:pt x="19150" y="20599"/>
                      <a:pt x="19350" y="21000"/>
                    </a:cubicBezTo>
                    <a:cubicBezTo>
                      <a:pt x="19547" y="21396"/>
                      <a:pt x="19765" y="21600"/>
                      <a:pt x="19997" y="21600"/>
                    </a:cubicBezTo>
                    <a:cubicBezTo>
                      <a:pt x="20229" y="21600"/>
                      <a:pt x="20448" y="21396"/>
                      <a:pt x="20645" y="21000"/>
                    </a:cubicBezTo>
                    <a:cubicBezTo>
                      <a:pt x="20845" y="20599"/>
                      <a:pt x="21016" y="20029"/>
                      <a:pt x="21156" y="19310"/>
                    </a:cubicBezTo>
                    <a:cubicBezTo>
                      <a:pt x="21296" y="18595"/>
                      <a:pt x="21406" y="17723"/>
                      <a:pt x="21484" y="16727"/>
                    </a:cubicBezTo>
                    <a:cubicBezTo>
                      <a:pt x="21561" y="15742"/>
                      <a:pt x="21600" y="14661"/>
                      <a:pt x="21600" y="13488"/>
                    </a:cubicBezTo>
                    <a:cubicBezTo>
                      <a:pt x="21600" y="12314"/>
                      <a:pt x="21561" y="11220"/>
                      <a:pt x="21484" y="10235"/>
                    </a:cubicBezTo>
                    <a:cubicBezTo>
                      <a:pt x="21406" y="9238"/>
                      <a:pt x="21296" y="8367"/>
                      <a:pt x="21156" y="7651"/>
                    </a:cubicBezTo>
                    <a:cubicBezTo>
                      <a:pt x="21015" y="6931"/>
                      <a:pt x="20844" y="6363"/>
                      <a:pt x="20645" y="5962"/>
                    </a:cubicBezTo>
                    <a:cubicBezTo>
                      <a:pt x="20447" y="5565"/>
                      <a:pt x="20228" y="5362"/>
                      <a:pt x="19997" y="5362"/>
                    </a:cubicBezTo>
                    <a:close/>
                    <a:moveTo>
                      <a:pt x="6312" y="7247"/>
                    </a:moveTo>
                    <a:cubicBezTo>
                      <a:pt x="6187" y="7247"/>
                      <a:pt x="6067" y="7329"/>
                      <a:pt x="5957" y="7484"/>
                    </a:cubicBezTo>
                    <a:cubicBezTo>
                      <a:pt x="5847" y="7638"/>
                      <a:pt x="5751" y="7829"/>
                      <a:pt x="5664" y="8056"/>
                    </a:cubicBezTo>
                    <a:cubicBezTo>
                      <a:pt x="5577" y="8285"/>
                      <a:pt x="5498" y="8541"/>
                      <a:pt x="5432" y="8824"/>
                    </a:cubicBezTo>
                    <a:cubicBezTo>
                      <a:pt x="5365" y="9106"/>
                      <a:pt x="5314" y="9365"/>
                      <a:pt x="5272" y="9620"/>
                    </a:cubicBezTo>
                    <a:cubicBezTo>
                      <a:pt x="5238" y="9838"/>
                      <a:pt x="5244" y="10029"/>
                      <a:pt x="5290" y="10193"/>
                    </a:cubicBezTo>
                    <a:cubicBezTo>
                      <a:pt x="5335" y="10356"/>
                      <a:pt x="5375" y="10327"/>
                      <a:pt x="5409" y="10109"/>
                    </a:cubicBezTo>
                    <a:cubicBezTo>
                      <a:pt x="5443" y="9891"/>
                      <a:pt x="5487" y="9663"/>
                      <a:pt x="5542" y="9425"/>
                    </a:cubicBezTo>
                    <a:cubicBezTo>
                      <a:pt x="5597" y="9190"/>
                      <a:pt x="5660" y="8983"/>
                      <a:pt x="5734" y="8782"/>
                    </a:cubicBezTo>
                    <a:cubicBezTo>
                      <a:pt x="5808" y="8583"/>
                      <a:pt x="5892" y="8404"/>
                      <a:pt x="5986" y="8266"/>
                    </a:cubicBezTo>
                    <a:cubicBezTo>
                      <a:pt x="6081" y="8129"/>
                      <a:pt x="6190" y="8070"/>
                      <a:pt x="6312" y="8070"/>
                    </a:cubicBezTo>
                    <a:cubicBezTo>
                      <a:pt x="6448" y="8070"/>
                      <a:pt x="6570" y="8159"/>
                      <a:pt x="6680" y="8350"/>
                    </a:cubicBezTo>
                    <a:cubicBezTo>
                      <a:pt x="6790" y="8540"/>
                      <a:pt x="6883" y="8807"/>
                      <a:pt x="6959" y="9145"/>
                    </a:cubicBezTo>
                    <a:cubicBezTo>
                      <a:pt x="7035" y="9481"/>
                      <a:pt x="7091" y="9871"/>
                      <a:pt x="7133" y="10318"/>
                    </a:cubicBezTo>
                    <a:cubicBezTo>
                      <a:pt x="7175" y="10766"/>
                      <a:pt x="7197" y="11247"/>
                      <a:pt x="7197" y="11756"/>
                    </a:cubicBezTo>
                    <a:lnTo>
                      <a:pt x="7197" y="16950"/>
                    </a:lnTo>
                    <a:cubicBezTo>
                      <a:pt x="7118" y="17642"/>
                      <a:pt x="7021" y="18263"/>
                      <a:pt x="6907" y="18807"/>
                    </a:cubicBezTo>
                    <a:cubicBezTo>
                      <a:pt x="6808" y="19282"/>
                      <a:pt x="6690" y="19705"/>
                      <a:pt x="6550" y="20078"/>
                    </a:cubicBezTo>
                    <a:cubicBezTo>
                      <a:pt x="6410" y="20451"/>
                      <a:pt x="6248" y="20637"/>
                      <a:pt x="6062" y="20637"/>
                    </a:cubicBezTo>
                    <a:cubicBezTo>
                      <a:pt x="5778" y="20637"/>
                      <a:pt x="5565" y="20296"/>
                      <a:pt x="5423" y="19631"/>
                    </a:cubicBezTo>
                    <a:cubicBezTo>
                      <a:pt x="5281" y="18966"/>
                      <a:pt x="5208" y="18115"/>
                      <a:pt x="5208" y="17076"/>
                    </a:cubicBezTo>
                    <a:cubicBezTo>
                      <a:pt x="5208" y="16567"/>
                      <a:pt x="5227" y="16102"/>
                      <a:pt x="5264" y="15666"/>
                    </a:cubicBezTo>
                    <a:cubicBezTo>
                      <a:pt x="5299" y="15230"/>
                      <a:pt x="5355" y="14844"/>
                      <a:pt x="5435" y="14535"/>
                    </a:cubicBezTo>
                    <a:cubicBezTo>
                      <a:pt x="5514" y="14224"/>
                      <a:pt x="5615" y="13990"/>
                      <a:pt x="5737" y="13809"/>
                    </a:cubicBezTo>
                    <a:cubicBezTo>
                      <a:pt x="5858" y="13628"/>
                      <a:pt x="6005" y="13530"/>
                      <a:pt x="6175" y="13530"/>
                    </a:cubicBezTo>
                    <a:lnTo>
                      <a:pt x="6770" y="13530"/>
                    </a:lnTo>
                    <a:cubicBezTo>
                      <a:pt x="6827" y="13530"/>
                      <a:pt x="6857" y="13398"/>
                      <a:pt x="6857" y="13125"/>
                    </a:cubicBezTo>
                    <a:cubicBezTo>
                      <a:pt x="6857" y="12852"/>
                      <a:pt x="6827" y="12706"/>
                      <a:pt x="6770" y="12706"/>
                    </a:cubicBezTo>
                    <a:lnTo>
                      <a:pt x="6175" y="12706"/>
                    </a:lnTo>
                    <a:cubicBezTo>
                      <a:pt x="5990" y="12706"/>
                      <a:pt x="5825" y="12828"/>
                      <a:pt x="5685" y="13055"/>
                    </a:cubicBezTo>
                    <a:cubicBezTo>
                      <a:pt x="5544" y="13284"/>
                      <a:pt x="5427" y="13585"/>
                      <a:pt x="5330" y="13976"/>
                    </a:cubicBezTo>
                    <a:cubicBezTo>
                      <a:pt x="5234" y="14369"/>
                      <a:pt x="5162" y="14831"/>
                      <a:pt x="5113" y="15359"/>
                    </a:cubicBezTo>
                    <a:cubicBezTo>
                      <a:pt x="5063" y="15886"/>
                      <a:pt x="5037" y="16457"/>
                      <a:pt x="5037" y="17076"/>
                    </a:cubicBezTo>
                    <a:cubicBezTo>
                      <a:pt x="5037" y="17696"/>
                      <a:pt x="5059" y="18280"/>
                      <a:pt x="5101" y="18807"/>
                    </a:cubicBezTo>
                    <a:cubicBezTo>
                      <a:pt x="5143" y="19336"/>
                      <a:pt x="5204" y="19784"/>
                      <a:pt x="5290" y="20176"/>
                    </a:cubicBezTo>
                    <a:cubicBezTo>
                      <a:pt x="5375" y="20567"/>
                      <a:pt x="5483" y="20882"/>
                      <a:pt x="5612" y="21111"/>
                    </a:cubicBezTo>
                    <a:cubicBezTo>
                      <a:pt x="5741" y="21339"/>
                      <a:pt x="5892" y="21446"/>
                      <a:pt x="6062" y="21446"/>
                    </a:cubicBezTo>
                    <a:cubicBezTo>
                      <a:pt x="6198" y="21446"/>
                      <a:pt x="6322" y="21363"/>
                      <a:pt x="6434" y="21181"/>
                    </a:cubicBezTo>
                    <a:cubicBezTo>
                      <a:pt x="6545" y="21000"/>
                      <a:pt x="6646" y="20781"/>
                      <a:pt x="6735" y="20525"/>
                    </a:cubicBezTo>
                    <a:cubicBezTo>
                      <a:pt x="6824" y="20271"/>
                      <a:pt x="6899" y="19997"/>
                      <a:pt x="6962" y="19715"/>
                    </a:cubicBezTo>
                    <a:cubicBezTo>
                      <a:pt x="7024" y="19434"/>
                      <a:pt x="7073" y="19181"/>
                      <a:pt x="7107" y="18961"/>
                    </a:cubicBezTo>
                    <a:cubicBezTo>
                      <a:pt x="7122" y="18871"/>
                      <a:pt x="7134" y="18831"/>
                      <a:pt x="7145" y="18821"/>
                    </a:cubicBezTo>
                    <a:cubicBezTo>
                      <a:pt x="7156" y="18812"/>
                      <a:pt x="7166" y="18826"/>
                      <a:pt x="7174" y="18863"/>
                    </a:cubicBezTo>
                    <a:cubicBezTo>
                      <a:pt x="7181" y="18900"/>
                      <a:pt x="7187" y="18944"/>
                      <a:pt x="7191" y="19017"/>
                    </a:cubicBezTo>
                    <a:cubicBezTo>
                      <a:pt x="7195" y="19089"/>
                      <a:pt x="7197" y="19166"/>
                      <a:pt x="7197" y="19240"/>
                    </a:cubicBezTo>
                    <a:lnTo>
                      <a:pt x="7197" y="20762"/>
                    </a:lnTo>
                    <a:cubicBezTo>
                      <a:pt x="7197" y="21036"/>
                      <a:pt x="7224" y="21181"/>
                      <a:pt x="7281" y="21181"/>
                    </a:cubicBezTo>
                    <a:lnTo>
                      <a:pt x="7850" y="21181"/>
                    </a:lnTo>
                    <a:cubicBezTo>
                      <a:pt x="7907" y="21181"/>
                      <a:pt x="7935" y="21036"/>
                      <a:pt x="7935" y="20762"/>
                    </a:cubicBezTo>
                    <a:cubicBezTo>
                      <a:pt x="7935" y="20490"/>
                      <a:pt x="7907" y="20357"/>
                      <a:pt x="7850" y="20357"/>
                    </a:cubicBezTo>
                    <a:lnTo>
                      <a:pt x="7453" y="20357"/>
                    </a:lnTo>
                    <a:cubicBezTo>
                      <a:pt x="7396" y="20357"/>
                      <a:pt x="7368" y="20226"/>
                      <a:pt x="7368" y="19952"/>
                    </a:cubicBezTo>
                    <a:lnTo>
                      <a:pt x="7368" y="11756"/>
                    </a:lnTo>
                    <a:cubicBezTo>
                      <a:pt x="7368" y="11136"/>
                      <a:pt x="7342" y="10558"/>
                      <a:pt x="7293" y="10011"/>
                    </a:cubicBezTo>
                    <a:cubicBezTo>
                      <a:pt x="7244" y="9465"/>
                      <a:pt x="7175" y="8983"/>
                      <a:pt x="7084" y="8573"/>
                    </a:cubicBezTo>
                    <a:cubicBezTo>
                      <a:pt x="6993" y="8163"/>
                      <a:pt x="6881" y="7833"/>
                      <a:pt x="6750" y="7596"/>
                    </a:cubicBezTo>
                    <a:cubicBezTo>
                      <a:pt x="6619" y="7359"/>
                      <a:pt x="6475" y="7247"/>
                      <a:pt x="6312" y="7247"/>
                    </a:cubicBezTo>
                    <a:close/>
                    <a:moveTo>
                      <a:pt x="20055" y="8042"/>
                    </a:moveTo>
                    <a:cubicBezTo>
                      <a:pt x="20212" y="8042"/>
                      <a:pt x="20353" y="8172"/>
                      <a:pt x="20476" y="8419"/>
                    </a:cubicBezTo>
                    <a:cubicBezTo>
                      <a:pt x="20599" y="8666"/>
                      <a:pt x="20701" y="8997"/>
                      <a:pt x="20787" y="9439"/>
                    </a:cubicBezTo>
                    <a:cubicBezTo>
                      <a:pt x="20873" y="9884"/>
                      <a:pt x="20942" y="10433"/>
                      <a:pt x="20990" y="11072"/>
                    </a:cubicBezTo>
                    <a:cubicBezTo>
                      <a:pt x="21040" y="11734"/>
                      <a:pt x="21066" y="12484"/>
                      <a:pt x="21066" y="13306"/>
                    </a:cubicBezTo>
                    <a:cubicBezTo>
                      <a:pt x="21066" y="14146"/>
                      <a:pt x="21040" y="14909"/>
                      <a:pt x="20990" y="15568"/>
                    </a:cubicBezTo>
                    <a:cubicBezTo>
                      <a:pt x="20942" y="16209"/>
                      <a:pt x="20873" y="16758"/>
                      <a:pt x="20787" y="17202"/>
                    </a:cubicBezTo>
                    <a:cubicBezTo>
                      <a:pt x="20702" y="17638"/>
                      <a:pt x="20599" y="17989"/>
                      <a:pt x="20479" y="18221"/>
                    </a:cubicBezTo>
                    <a:cubicBezTo>
                      <a:pt x="20356" y="18462"/>
                      <a:pt x="20213" y="18584"/>
                      <a:pt x="20055" y="18584"/>
                    </a:cubicBezTo>
                    <a:cubicBezTo>
                      <a:pt x="19898" y="18584"/>
                      <a:pt x="19755" y="18462"/>
                      <a:pt x="19632" y="18221"/>
                    </a:cubicBezTo>
                    <a:cubicBezTo>
                      <a:pt x="19512" y="17989"/>
                      <a:pt x="19409" y="17650"/>
                      <a:pt x="19324" y="17216"/>
                    </a:cubicBezTo>
                    <a:cubicBezTo>
                      <a:pt x="19237" y="16765"/>
                      <a:pt x="19170" y="16221"/>
                      <a:pt x="19121" y="15568"/>
                    </a:cubicBezTo>
                    <a:cubicBezTo>
                      <a:pt x="19071" y="14913"/>
                      <a:pt x="19045" y="14151"/>
                      <a:pt x="19045" y="13306"/>
                    </a:cubicBezTo>
                    <a:cubicBezTo>
                      <a:pt x="19045" y="12479"/>
                      <a:pt x="19071" y="11729"/>
                      <a:pt x="19121" y="11072"/>
                    </a:cubicBezTo>
                    <a:cubicBezTo>
                      <a:pt x="19170" y="10429"/>
                      <a:pt x="19238" y="9881"/>
                      <a:pt x="19324" y="9439"/>
                    </a:cubicBezTo>
                    <a:cubicBezTo>
                      <a:pt x="19410" y="8995"/>
                      <a:pt x="19511" y="8667"/>
                      <a:pt x="19635" y="8419"/>
                    </a:cubicBezTo>
                    <a:cubicBezTo>
                      <a:pt x="19757" y="8172"/>
                      <a:pt x="19899" y="8042"/>
                      <a:pt x="20055" y="8042"/>
                    </a:cubicBezTo>
                    <a:close/>
                  </a:path>
                </a:pathLst>
              </a:custGeom>
              <a:solidFill>
                <a:schemeClr val="bg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3" name="Shape 69"/>
              <p:cNvSpPr/>
              <p:nvPr/>
            </p:nvSpPr>
            <p:spPr>
              <a:xfrm>
                <a:off x="376801" y="88659"/>
                <a:ext cx="283710" cy="3086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60" extrusionOk="0">
                    <a:moveTo>
                      <a:pt x="21213" y="11458"/>
                    </a:moveTo>
                    <a:lnTo>
                      <a:pt x="19665" y="11458"/>
                    </a:lnTo>
                    <a:cubicBezTo>
                      <a:pt x="19526" y="11458"/>
                      <a:pt x="19407" y="11423"/>
                      <a:pt x="19303" y="11352"/>
                    </a:cubicBezTo>
                    <a:cubicBezTo>
                      <a:pt x="19200" y="11281"/>
                      <a:pt x="19106" y="11198"/>
                      <a:pt x="19020" y="11103"/>
                    </a:cubicBezTo>
                    <a:lnTo>
                      <a:pt x="15331" y="6393"/>
                    </a:lnTo>
                    <a:cubicBezTo>
                      <a:pt x="15227" y="6251"/>
                      <a:pt x="15227" y="6109"/>
                      <a:pt x="15331" y="5967"/>
                    </a:cubicBezTo>
                    <a:lnTo>
                      <a:pt x="18242" y="2078"/>
                    </a:lnTo>
                    <a:cubicBezTo>
                      <a:pt x="18311" y="1983"/>
                      <a:pt x="18401" y="1899"/>
                      <a:pt x="18513" y="1828"/>
                    </a:cubicBezTo>
                    <a:cubicBezTo>
                      <a:pt x="18530" y="1817"/>
                      <a:pt x="18584" y="1790"/>
                      <a:pt x="18658" y="1754"/>
                    </a:cubicBezTo>
                    <a:cubicBezTo>
                      <a:pt x="19600" y="1650"/>
                      <a:pt x="20445" y="1250"/>
                      <a:pt x="21072" y="657"/>
                    </a:cubicBezTo>
                    <a:cubicBezTo>
                      <a:pt x="21234" y="504"/>
                      <a:pt x="21230" y="258"/>
                      <a:pt x="21064" y="110"/>
                    </a:cubicBezTo>
                    <a:cubicBezTo>
                      <a:pt x="20896" y="-39"/>
                      <a:pt x="20630" y="-36"/>
                      <a:pt x="20467" y="118"/>
                    </a:cubicBezTo>
                    <a:cubicBezTo>
                      <a:pt x="19916" y="637"/>
                      <a:pt x="19162" y="966"/>
                      <a:pt x="18322" y="1002"/>
                    </a:cubicBezTo>
                    <a:lnTo>
                      <a:pt x="17812" y="990"/>
                    </a:lnTo>
                    <a:cubicBezTo>
                      <a:pt x="17055" y="913"/>
                      <a:pt x="16380" y="594"/>
                      <a:pt x="15873" y="117"/>
                    </a:cubicBezTo>
                    <a:cubicBezTo>
                      <a:pt x="15710" y="-37"/>
                      <a:pt x="15443" y="-40"/>
                      <a:pt x="15276" y="110"/>
                    </a:cubicBezTo>
                    <a:cubicBezTo>
                      <a:pt x="15109" y="259"/>
                      <a:pt x="15106" y="504"/>
                      <a:pt x="15269" y="657"/>
                    </a:cubicBezTo>
                    <a:lnTo>
                      <a:pt x="15268" y="657"/>
                    </a:lnTo>
                    <a:cubicBezTo>
                      <a:pt x="15838" y="1195"/>
                      <a:pt x="16587" y="1573"/>
                      <a:pt x="17425" y="1717"/>
                    </a:cubicBezTo>
                    <a:cubicBezTo>
                      <a:pt x="17428" y="1728"/>
                      <a:pt x="17435" y="1739"/>
                      <a:pt x="17437" y="1751"/>
                    </a:cubicBezTo>
                    <a:cubicBezTo>
                      <a:pt x="17459" y="1838"/>
                      <a:pt x="17430" y="1972"/>
                      <a:pt x="17345" y="2067"/>
                    </a:cubicBezTo>
                    <a:lnTo>
                      <a:pt x="14867" y="5352"/>
                    </a:lnTo>
                    <a:cubicBezTo>
                      <a:pt x="14746" y="5525"/>
                      <a:pt x="14626" y="5525"/>
                      <a:pt x="14506" y="5352"/>
                    </a:cubicBezTo>
                    <a:lnTo>
                      <a:pt x="11411" y="1400"/>
                    </a:lnTo>
                    <a:cubicBezTo>
                      <a:pt x="11324" y="1305"/>
                      <a:pt x="11310" y="1221"/>
                      <a:pt x="11372" y="1150"/>
                    </a:cubicBezTo>
                    <a:cubicBezTo>
                      <a:pt x="11431" y="1079"/>
                      <a:pt x="11530" y="1045"/>
                      <a:pt x="11668" y="1045"/>
                    </a:cubicBezTo>
                    <a:lnTo>
                      <a:pt x="13732" y="1045"/>
                    </a:lnTo>
                    <a:cubicBezTo>
                      <a:pt x="13989" y="1045"/>
                      <a:pt x="14119" y="926"/>
                      <a:pt x="14119" y="690"/>
                    </a:cubicBezTo>
                    <a:cubicBezTo>
                      <a:pt x="14119" y="453"/>
                      <a:pt x="13989" y="335"/>
                      <a:pt x="13732" y="335"/>
                    </a:cubicBezTo>
                    <a:lnTo>
                      <a:pt x="8315" y="335"/>
                    </a:lnTo>
                    <a:cubicBezTo>
                      <a:pt x="8056" y="335"/>
                      <a:pt x="7928" y="453"/>
                      <a:pt x="7928" y="690"/>
                    </a:cubicBezTo>
                    <a:cubicBezTo>
                      <a:pt x="7928" y="926"/>
                      <a:pt x="8056" y="1045"/>
                      <a:pt x="8315" y="1045"/>
                    </a:cubicBezTo>
                    <a:lnTo>
                      <a:pt x="9863" y="1045"/>
                    </a:lnTo>
                    <a:cubicBezTo>
                      <a:pt x="10000" y="1045"/>
                      <a:pt x="10124" y="1079"/>
                      <a:pt x="10237" y="1150"/>
                    </a:cubicBezTo>
                    <a:cubicBezTo>
                      <a:pt x="10348" y="1221"/>
                      <a:pt x="10438" y="1305"/>
                      <a:pt x="10508" y="1400"/>
                    </a:cubicBezTo>
                    <a:lnTo>
                      <a:pt x="14066" y="5967"/>
                    </a:lnTo>
                    <a:cubicBezTo>
                      <a:pt x="14170" y="6109"/>
                      <a:pt x="14170" y="6251"/>
                      <a:pt x="14066" y="6393"/>
                    </a:cubicBezTo>
                    <a:lnTo>
                      <a:pt x="2579" y="20495"/>
                    </a:lnTo>
                    <a:cubicBezTo>
                      <a:pt x="2492" y="20590"/>
                      <a:pt x="2399" y="20674"/>
                      <a:pt x="2295" y="20745"/>
                    </a:cubicBezTo>
                    <a:cubicBezTo>
                      <a:pt x="2192" y="20816"/>
                      <a:pt x="2072" y="20850"/>
                      <a:pt x="1935" y="20850"/>
                    </a:cubicBezTo>
                    <a:lnTo>
                      <a:pt x="387" y="20850"/>
                    </a:lnTo>
                    <a:cubicBezTo>
                      <a:pt x="128" y="20850"/>
                      <a:pt x="0" y="20969"/>
                      <a:pt x="0" y="21205"/>
                    </a:cubicBezTo>
                    <a:cubicBezTo>
                      <a:pt x="0" y="21442"/>
                      <a:pt x="128" y="21560"/>
                      <a:pt x="387" y="21560"/>
                    </a:cubicBezTo>
                    <a:lnTo>
                      <a:pt x="5803" y="21560"/>
                    </a:lnTo>
                    <a:cubicBezTo>
                      <a:pt x="6061" y="21560"/>
                      <a:pt x="6190" y="21442"/>
                      <a:pt x="6190" y="21205"/>
                    </a:cubicBezTo>
                    <a:cubicBezTo>
                      <a:pt x="6190" y="20969"/>
                      <a:pt x="6061" y="20850"/>
                      <a:pt x="5803" y="20850"/>
                    </a:cubicBezTo>
                    <a:lnTo>
                      <a:pt x="3740" y="20850"/>
                    </a:lnTo>
                    <a:cubicBezTo>
                      <a:pt x="3602" y="20850"/>
                      <a:pt x="3504" y="20816"/>
                      <a:pt x="3442" y="20745"/>
                    </a:cubicBezTo>
                    <a:cubicBezTo>
                      <a:pt x="3382" y="20674"/>
                      <a:pt x="3395" y="20590"/>
                      <a:pt x="3481" y="20495"/>
                    </a:cubicBezTo>
                    <a:lnTo>
                      <a:pt x="14506" y="6985"/>
                    </a:lnTo>
                    <a:cubicBezTo>
                      <a:pt x="14626" y="6827"/>
                      <a:pt x="14746" y="6827"/>
                      <a:pt x="14867" y="6985"/>
                    </a:cubicBezTo>
                    <a:lnTo>
                      <a:pt x="18117" y="11103"/>
                    </a:lnTo>
                    <a:cubicBezTo>
                      <a:pt x="18204" y="11198"/>
                      <a:pt x="18216" y="11281"/>
                      <a:pt x="18156" y="11352"/>
                    </a:cubicBezTo>
                    <a:cubicBezTo>
                      <a:pt x="18095" y="11423"/>
                      <a:pt x="17996" y="11458"/>
                      <a:pt x="17859" y="11458"/>
                    </a:cubicBezTo>
                    <a:lnTo>
                      <a:pt x="15795" y="11458"/>
                    </a:lnTo>
                    <a:cubicBezTo>
                      <a:pt x="15537" y="11458"/>
                      <a:pt x="15409" y="11577"/>
                      <a:pt x="15409" y="11813"/>
                    </a:cubicBezTo>
                    <a:cubicBezTo>
                      <a:pt x="15409" y="12050"/>
                      <a:pt x="15537" y="12167"/>
                      <a:pt x="15795" y="12167"/>
                    </a:cubicBezTo>
                    <a:lnTo>
                      <a:pt x="21213" y="12167"/>
                    </a:lnTo>
                    <a:cubicBezTo>
                      <a:pt x="21470" y="12167"/>
                      <a:pt x="21600" y="12050"/>
                      <a:pt x="21600" y="11813"/>
                    </a:cubicBezTo>
                    <a:cubicBezTo>
                      <a:pt x="21600" y="11577"/>
                      <a:pt x="21470" y="11458"/>
                      <a:pt x="21213" y="1145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4" name="Shape 70"/>
              <p:cNvSpPr/>
              <p:nvPr/>
            </p:nvSpPr>
            <p:spPr>
              <a:xfrm>
                <a:off x="592908" y="72035"/>
                <a:ext cx="44769" cy="20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02" y="11979"/>
                    </a:moveTo>
                    <a:cubicBezTo>
                      <a:pt x="15493" y="11979"/>
                      <a:pt x="14427" y="10116"/>
                      <a:pt x="14427" y="7815"/>
                    </a:cubicBezTo>
                    <a:cubicBezTo>
                      <a:pt x="14427" y="5520"/>
                      <a:pt x="15493" y="3657"/>
                      <a:pt x="16802" y="3657"/>
                    </a:cubicBezTo>
                    <a:cubicBezTo>
                      <a:pt x="18118" y="3657"/>
                      <a:pt x="19185" y="5520"/>
                      <a:pt x="19185" y="7815"/>
                    </a:cubicBezTo>
                    <a:cubicBezTo>
                      <a:pt x="19185" y="10116"/>
                      <a:pt x="18118" y="11979"/>
                      <a:pt x="16802" y="11979"/>
                    </a:cubicBezTo>
                    <a:close/>
                    <a:moveTo>
                      <a:pt x="10799" y="0"/>
                    </a:moveTo>
                    <a:cubicBezTo>
                      <a:pt x="4837" y="0"/>
                      <a:pt x="0" y="4833"/>
                      <a:pt x="0" y="10803"/>
                    </a:cubicBezTo>
                    <a:cubicBezTo>
                      <a:pt x="0" y="16767"/>
                      <a:pt x="4837" y="21600"/>
                      <a:pt x="10799" y="21600"/>
                    </a:cubicBezTo>
                    <a:cubicBezTo>
                      <a:pt x="16761" y="21600"/>
                      <a:pt x="21600" y="16767"/>
                      <a:pt x="21600" y="10803"/>
                    </a:cubicBezTo>
                    <a:cubicBezTo>
                      <a:pt x="21600" y="4833"/>
                      <a:pt x="16761" y="0"/>
                      <a:pt x="1079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</p:grp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ide Solid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/>
        </p:nvSpPr>
        <p:spPr>
          <a:xfrm>
            <a:off x="-27914" y="-10067"/>
            <a:ext cx="11726017" cy="13736135"/>
          </a:xfrm>
          <a:prstGeom prst="rect">
            <a:avLst/>
          </a:prstGeom>
          <a:solidFill>
            <a:srgbClr val="434F5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grpSp>
        <p:nvGrpSpPr>
          <p:cNvPr id="197" name="Group 197"/>
          <p:cNvGrpSpPr/>
          <p:nvPr/>
        </p:nvGrpSpPr>
        <p:grpSpPr>
          <a:xfrm>
            <a:off x="550017" y="13158589"/>
            <a:ext cx="1739823" cy="397312"/>
            <a:chOff x="0" y="0"/>
            <a:chExt cx="1739821" cy="397311"/>
          </a:xfrm>
        </p:grpSpPr>
        <p:grpSp>
          <p:nvGrpSpPr>
            <p:cNvPr id="192" name="Group 192"/>
            <p:cNvGrpSpPr/>
            <p:nvPr/>
          </p:nvGrpSpPr>
          <p:grpSpPr>
            <a:xfrm>
              <a:off x="0" y="16976"/>
              <a:ext cx="378730" cy="275796"/>
              <a:chOff x="0" y="0"/>
              <a:chExt cx="378729" cy="275794"/>
            </a:xfrm>
          </p:grpSpPr>
          <p:sp>
            <p:nvSpPr>
              <p:cNvPr id="190" name="Shape 190"/>
              <p:cNvSpPr/>
              <p:nvPr/>
            </p:nvSpPr>
            <p:spPr>
              <a:xfrm>
                <a:off x="105200" y="0"/>
                <a:ext cx="273530" cy="170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316"/>
                    </a:moveTo>
                    <a:cubicBezTo>
                      <a:pt x="21600" y="19682"/>
                      <a:pt x="20404" y="21600"/>
                      <a:pt x="18928" y="21600"/>
                    </a:cubicBezTo>
                    <a:cubicBezTo>
                      <a:pt x="17453" y="21600"/>
                      <a:pt x="16257" y="19682"/>
                      <a:pt x="16257" y="17316"/>
                    </a:cubicBezTo>
                    <a:cubicBezTo>
                      <a:pt x="16257" y="12492"/>
                      <a:pt x="13809" y="8567"/>
                      <a:pt x="10800" y="8567"/>
                    </a:cubicBezTo>
                    <a:cubicBezTo>
                      <a:pt x="7791" y="8567"/>
                      <a:pt x="5343" y="12492"/>
                      <a:pt x="5343" y="17316"/>
                    </a:cubicBezTo>
                    <a:cubicBezTo>
                      <a:pt x="5343" y="19682"/>
                      <a:pt x="4147" y="21600"/>
                      <a:pt x="2672" y="21600"/>
                    </a:cubicBezTo>
                    <a:cubicBezTo>
                      <a:pt x="1197" y="21600"/>
                      <a:pt x="0" y="19682"/>
                      <a:pt x="0" y="17316"/>
                    </a:cubicBezTo>
                    <a:cubicBezTo>
                      <a:pt x="0" y="12691"/>
                      <a:pt x="1123" y="8343"/>
                      <a:pt x="3163" y="5072"/>
                    </a:cubicBezTo>
                    <a:cubicBezTo>
                      <a:pt x="5204" y="1801"/>
                      <a:pt x="7915" y="0"/>
                      <a:pt x="10800" y="0"/>
                    </a:cubicBezTo>
                    <a:cubicBezTo>
                      <a:pt x="13685" y="0"/>
                      <a:pt x="16397" y="1801"/>
                      <a:pt x="18437" y="5072"/>
                    </a:cubicBezTo>
                    <a:cubicBezTo>
                      <a:pt x="20477" y="8343"/>
                      <a:pt x="21600" y="12691"/>
                      <a:pt x="21600" y="17316"/>
                    </a:cubicBezTo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191" name="Shape 191"/>
              <p:cNvSpPr/>
              <p:nvPr/>
            </p:nvSpPr>
            <p:spPr>
              <a:xfrm>
                <a:off x="0" y="105200"/>
                <a:ext cx="273528" cy="170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003" y="6600"/>
                    </a:moveTo>
                    <a:cubicBezTo>
                      <a:pt x="17003" y="3730"/>
                      <a:pt x="18459" y="1393"/>
                      <a:pt x="20250" y="1393"/>
                    </a:cubicBezTo>
                    <a:cubicBezTo>
                      <a:pt x="20499" y="1393"/>
                      <a:pt x="20740" y="1442"/>
                      <a:pt x="20972" y="1527"/>
                    </a:cubicBezTo>
                    <a:cubicBezTo>
                      <a:pt x="20482" y="594"/>
                      <a:pt x="19749" y="0"/>
                      <a:pt x="18928" y="0"/>
                    </a:cubicBezTo>
                    <a:cubicBezTo>
                      <a:pt x="17453" y="0"/>
                      <a:pt x="16257" y="1918"/>
                      <a:pt x="16257" y="4284"/>
                    </a:cubicBezTo>
                    <a:cubicBezTo>
                      <a:pt x="16257" y="6254"/>
                      <a:pt x="15844" y="8067"/>
                      <a:pt x="15156" y="9532"/>
                    </a:cubicBezTo>
                    <a:cubicBezTo>
                      <a:pt x="16156" y="9547"/>
                      <a:pt x="16966" y="10855"/>
                      <a:pt x="16966" y="12461"/>
                    </a:cubicBezTo>
                    <a:cubicBezTo>
                      <a:pt x="16966" y="14077"/>
                      <a:pt x="16146" y="15392"/>
                      <a:pt x="15138" y="15392"/>
                    </a:cubicBezTo>
                    <a:cubicBezTo>
                      <a:pt x="14130" y="15392"/>
                      <a:pt x="13310" y="14077"/>
                      <a:pt x="13310" y="12461"/>
                    </a:cubicBezTo>
                    <a:cubicBezTo>
                      <a:pt x="13310" y="12313"/>
                      <a:pt x="13319" y="12169"/>
                      <a:pt x="13333" y="12027"/>
                    </a:cubicBezTo>
                    <a:cubicBezTo>
                      <a:pt x="12575" y="12667"/>
                      <a:pt x="11714" y="13033"/>
                      <a:pt x="10800" y="13033"/>
                    </a:cubicBezTo>
                    <a:cubicBezTo>
                      <a:pt x="9907" y="13033"/>
                      <a:pt x="9065" y="12681"/>
                      <a:pt x="8321" y="12068"/>
                    </a:cubicBezTo>
                    <a:cubicBezTo>
                      <a:pt x="8331" y="12197"/>
                      <a:pt x="8339" y="12327"/>
                      <a:pt x="8339" y="12461"/>
                    </a:cubicBezTo>
                    <a:cubicBezTo>
                      <a:pt x="8339" y="14077"/>
                      <a:pt x="7519" y="15392"/>
                      <a:pt x="6511" y="15392"/>
                    </a:cubicBezTo>
                    <a:cubicBezTo>
                      <a:pt x="5503" y="15392"/>
                      <a:pt x="4683" y="14077"/>
                      <a:pt x="4683" y="12461"/>
                    </a:cubicBezTo>
                    <a:cubicBezTo>
                      <a:pt x="4683" y="10880"/>
                      <a:pt x="5468" y="9591"/>
                      <a:pt x="6446" y="9535"/>
                    </a:cubicBezTo>
                    <a:cubicBezTo>
                      <a:pt x="5757" y="8071"/>
                      <a:pt x="5343" y="6255"/>
                      <a:pt x="5343" y="4284"/>
                    </a:cubicBezTo>
                    <a:cubicBezTo>
                      <a:pt x="5343" y="1918"/>
                      <a:pt x="4147" y="0"/>
                      <a:pt x="2671" y="0"/>
                    </a:cubicBezTo>
                    <a:cubicBezTo>
                      <a:pt x="1843" y="0"/>
                      <a:pt x="1103" y="605"/>
                      <a:pt x="613" y="1554"/>
                    </a:cubicBezTo>
                    <a:cubicBezTo>
                      <a:pt x="865" y="1453"/>
                      <a:pt x="1127" y="1393"/>
                      <a:pt x="1399" y="1393"/>
                    </a:cubicBezTo>
                    <a:cubicBezTo>
                      <a:pt x="3190" y="1393"/>
                      <a:pt x="4646" y="3730"/>
                      <a:pt x="4646" y="6600"/>
                    </a:cubicBezTo>
                    <a:cubicBezTo>
                      <a:pt x="4646" y="9472"/>
                      <a:pt x="3190" y="11808"/>
                      <a:pt x="1399" y="11808"/>
                    </a:cubicBezTo>
                    <a:cubicBezTo>
                      <a:pt x="1284" y="11808"/>
                      <a:pt x="1171" y="11799"/>
                      <a:pt x="1060" y="11780"/>
                    </a:cubicBezTo>
                    <a:cubicBezTo>
                      <a:pt x="1581" y="13519"/>
                      <a:pt x="2287" y="15123"/>
                      <a:pt x="3163" y="16528"/>
                    </a:cubicBezTo>
                    <a:cubicBezTo>
                      <a:pt x="4357" y="18443"/>
                      <a:pt x="5783" y="19849"/>
                      <a:pt x="7337" y="20690"/>
                    </a:cubicBezTo>
                    <a:cubicBezTo>
                      <a:pt x="7583" y="17880"/>
                      <a:pt x="9088" y="15708"/>
                      <a:pt x="10908" y="15708"/>
                    </a:cubicBezTo>
                    <a:cubicBezTo>
                      <a:pt x="12703" y="15708"/>
                      <a:pt x="14192" y="17823"/>
                      <a:pt x="14467" y="20580"/>
                    </a:cubicBezTo>
                    <a:cubicBezTo>
                      <a:pt x="15943" y="19728"/>
                      <a:pt x="17295" y="18359"/>
                      <a:pt x="18437" y="16528"/>
                    </a:cubicBezTo>
                    <a:cubicBezTo>
                      <a:pt x="19312" y="15125"/>
                      <a:pt x="20017" y="13522"/>
                      <a:pt x="20539" y="11785"/>
                    </a:cubicBezTo>
                    <a:cubicBezTo>
                      <a:pt x="20444" y="11799"/>
                      <a:pt x="20348" y="11808"/>
                      <a:pt x="20250" y="11808"/>
                    </a:cubicBezTo>
                    <a:cubicBezTo>
                      <a:pt x="18459" y="11808"/>
                      <a:pt x="17003" y="9472"/>
                      <a:pt x="17003" y="6600"/>
                    </a:cubicBezTo>
                    <a:close/>
                    <a:moveTo>
                      <a:pt x="21563" y="3598"/>
                    </a:moveTo>
                    <a:cubicBezTo>
                      <a:pt x="21191" y="3178"/>
                      <a:pt x="20738" y="2930"/>
                      <a:pt x="20250" y="2930"/>
                    </a:cubicBezTo>
                    <a:cubicBezTo>
                      <a:pt x="18988" y="2930"/>
                      <a:pt x="17961" y="4577"/>
                      <a:pt x="17961" y="6600"/>
                    </a:cubicBezTo>
                    <a:cubicBezTo>
                      <a:pt x="17961" y="8625"/>
                      <a:pt x="18988" y="10271"/>
                      <a:pt x="20250" y="10271"/>
                    </a:cubicBezTo>
                    <a:cubicBezTo>
                      <a:pt x="20507" y="10271"/>
                      <a:pt x="20753" y="10200"/>
                      <a:pt x="20983" y="10075"/>
                    </a:cubicBezTo>
                    <a:cubicBezTo>
                      <a:pt x="21388" y="8239"/>
                      <a:pt x="21600" y="6288"/>
                      <a:pt x="21600" y="4284"/>
                    </a:cubicBezTo>
                    <a:cubicBezTo>
                      <a:pt x="21600" y="4049"/>
                      <a:pt x="21585" y="3822"/>
                      <a:pt x="21563" y="3598"/>
                    </a:cubicBezTo>
                    <a:close/>
                    <a:moveTo>
                      <a:pt x="3688" y="6600"/>
                    </a:moveTo>
                    <a:cubicBezTo>
                      <a:pt x="3688" y="4577"/>
                      <a:pt x="2661" y="2930"/>
                      <a:pt x="1399" y="2930"/>
                    </a:cubicBezTo>
                    <a:cubicBezTo>
                      <a:pt x="886" y="2930"/>
                      <a:pt x="413" y="3205"/>
                      <a:pt x="31" y="3664"/>
                    </a:cubicBezTo>
                    <a:cubicBezTo>
                      <a:pt x="13" y="3867"/>
                      <a:pt x="0" y="4073"/>
                      <a:pt x="0" y="4284"/>
                    </a:cubicBezTo>
                    <a:cubicBezTo>
                      <a:pt x="0" y="6276"/>
                      <a:pt x="210" y="8216"/>
                      <a:pt x="610" y="10042"/>
                    </a:cubicBezTo>
                    <a:cubicBezTo>
                      <a:pt x="856" y="10188"/>
                      <a:pt x="1121" y="10271"/>
                      <a:pt x="1399" y="10271"/>
                    </a:cubicBezTo>
                    <a:cubicBezTo>
                      <a:pt x="2661" y="10271"/>
                      <a:pt x="3688" y="8625"/>
                      <a:pt x="3688" y="6600"/>
                    </a:cubicBezTo>
                    <a:close/>
                    <a:moveTo>
                      <a:pt x="5642" y="12461"/>
                    </a:moveTo>
                    <a:cubicBezTo>
                      <a:pt x="5642" y="13229"/>
                      <a:pt x="6032" y="13855"/>
                      <a:pt x="6511" y="13855"/>
                    </a:cubicBezTo>
                    <a:cubicBezTo>
                      <a:pt x="6991" y="13855"/>
                      <a:pt x="7380" y="13229"/>
                      <a:pt x="7380" y="12461"/>
                    </a:cubicBezTo>
                    <a:cubicBezTo>
                      <a:pt x="7380" y="11693"/>
                      <a:pt x="6991" y="11067"/>
                      <a:pt x="6511" y="11067"/>
                    </a:cubicBezTo>
                    <a:cubicBezTo>
                      <a:pt x="6032" y="11067"/>
                      <a:pt x="5642" y="11693"/>
                      <a:pt x="5642" y="12461"/>
                    </a:cubicBezTo>
                    <a:close/>
                    <a:moveTo>
                      <a:pt x="15138" y="13855"/>
                    </a:moveTo>
                    <a:cubicBezTo>
                      <a:pt x="15617" y="13855"/>
                      <a:pt x="16007" y="13229"/>
                      <a:pt x="16007" y="12461"/>
                    </a:cubicBezTo>
                    <a:cubicBezTo>
                      <a:pt x="16007" y="11693"/>
                      <a:pt x="15617" y="11067"/>
                      <a:pt x="15138" y="11067"/>
                    </a:cubicBezTo>
                    <a:cubicBezTo>
                      <a:pt x="14659" y="11067"/>
                      <a:pt x="14269" y="11693"/>
                      <a:pt x="14269" y="12461"/>
                    </a:cubicBezTo>
                    <a:cubicBezTo>
                      <a:pt x="14269" y="13229"/>
                      <a:pt x="14659" y="13855"/>
                      <a:pt x="15138" y="13855"/>
                    </a:cubicBezTo>
                    <a:close/>
                    <a:moveTo>
                      <a:pt x="10908" y="17245"/>
                    </a:moveTo>
                    <a:cubicBezTo>
                      <a:pt x="9525" y="17245"/>
                      <a:pt x="8387" y="18952"/>
                      <a:pt x="8268" y="21121"/>
                    </a:cubicBezTo>
                    <a:cubicBezTo>
                      <a:pt x="9088" y="21435"/>
                      <a:pt x="9936" y="21600"/>
                      <a:pt x="10800" y="21600"/>
                    </a:cubicBezTo>
                    <a:cubicBezTo>
                      <a:pt x="11738" y="21600"/>
                      <a:pt x="12658" y="21406"/>
                      <a:pt x="13542" y="21036"/>
                    </a:cubicBezTo>
                    <a:cubicBezTo>
                      <a:pt x="13399" y="18908"/>
                      <a:pt x="12273" y="17245"/>
                      <a:pt x="10908" y="1724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  <p:grpSp>
          <p:nvGrpSpPr>
            <p:cNvPr id="196" name="Group 196"/>
            <p:cNvGrpSpPr/>
            <p:nvPr/>
          </p:nvGrpSpPr>
          <p:grpSpPr>
            <a:xfrm>
              <a:off x="451491" y="-1"/>
              <a:ext cx="1288331" cy="397313"/>
              <a:chOff x="0" y="0"/>
              <a:chExt cx="1288330" cy="397311"/>
            </a:xfrm>
          </p:grpSpPr>
          <p:sp>
            <p:nvSpPr>
              <p:cNvPr id="193" name="Shape 193"/>
              <p:cNvSpPr/>
              <p:nvPr/>
            </p:nvSpPr>
            <p:spPr>
              <a:xfrm>
                <a:off x="0" y="0"/>
                <a:ext cx="1288331" cy="267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09" y="0"/>
                    </a:moveTo>
                    <a:cubicBezTo>
                      <a:pt x="11534" y="0"/>
                      <a:pt x="11413" y="501"/>
                      <a:pt x="11413" y="1340"/>
                    </a:cubicBezTo>
                    <a:cubicBezTo>
                      <a:pt x="11413" y="2179"/>
                      <a:pt x="11534" y="2681"/>
                      <a:pt x="11709" y="2681"/>
                    </a:cubicBezTo>
                    <a:lnTo>
                      <a:pt x="12014" y="2681"/>
                    </a:lnTo>
                    <a:lnTo>
                      <a:pt x="12014" y="18319"/>
                    </a:lnTo>
                    <a:lnTo>
                      <a:pt x="11709" y="18319"/>
                    </a:lnTo>
                    <a:cubicBezTo>
                      <a:pt x="11534" y="18319"/>
                      <a:pt x="11413" y="18820"/>
                      <a:pt x="11413" y="19659"/>
                    </a:cubicBezTo>
                    <a:cubicBezTo>
                      <a:pt x="11413" y="20498"/>
                      <a:pt x="11534" y="21000"/>
                      <a:pt x="11709" y="21000"/>
                    </a:cubicBezTo>
                    <a:lnTo>
                      <a:pt x="12960" y="21000"/>
                    </a:lnTo>
                    <a:cubicBezTo>
                      <a:pt x="13134" y="21000"/>
                      <a:pt x="13256" y="20498"/>
                      <a:pt x="13256" y="19659"/>
                    </a:cubicBezTo>
                    <a:cubicBezTo>
                      <a:pt x="13256" y="18820"/>
                      <a:pt x="13134" y="18319"/>
                      <a:pt x="12960" y="18319"/>
                    </a:cubicBezTo>
                    <a:lnTo>
                      <a:pt x="12571" y="18319"/>
                    </a:lnTo>
                    <a:lnTo>
                      <a:pt x="12571" y="2681"/>
                    </a:lnTo>
                    <a:lnTo>
                      <a:pt x="13613" y="2681"/>
                    </a:lnTo>
                    <a:cubicBezTo>
                      <a:pt x="13871" y="2681"/>
                      <a:pt x="14055" y="3073"/>
                      <a:pt x="14179" y="3686"/>
                    </a:cubicBezTo>
                    <a:cubicBezTo>
                      <a:pt x="14303" y="4297"/>
                      <a:pt x="14368" y="5355"/>
                      <a:pt x="14368" y="6730"/>
                    </a:cubicBezTo>
                    <a:cubicBezTo>
                      <a:pt x="14368" y="8105"/>
                      <a:pt x="14303" y="9163"/>
                      <a:pt x="14179" y="9774"/>
                    </a:cubicBezTo>
                    <a:cubicBezTo>
                      <a:pt x="14055" y="10387"/>
                      <a:pt x="13871" y="10723"/>
                      <a:pt x="13613" y="10723"/>
                    </a:cubicBezTo>
                    <a:lnTo>
                      <a:pt x="13123" y="10723"/>
                    </a:lnTo>
                    <a:cubicBezTo>
                      <a:pt x="12948" y="10723"/>
                      <a:pt x="12826" y="11225"/>
                      <a:pt x="12826" y="12064"/>
                    </a:cubicBezTo>
                    <a:cubicBezTo>
                      <a:pt x="12826" y="12903"/>
                      <a:pt x="12948" y="13404"/>
                      <a:pt x="13123" y="13404"/>
                    </a:cubicBezTo>
                    <a:lnTo>
                      <a:pt x="13613" y="13404"/>
                    </a:lnTo>
                    <a:cubicBezTo>
                      <a:pt x="14043" y="13404"/>
                      <a:pt x="14378" y="12863"/>
                      <a:pt x="14612" y="11673"/>
                    </a:cubicBezTo>
                    <a:cubicBezTo>
                      <a:pt x="14842" y="10498"/>
                      <a:pt x="14960" y="8860"/>
                      <a:pt x="14960" y="6744"/>
                    </a:cubicBezTo>
                    <a:cubicBezTo>
                      <a:pt x="14960" y="4628"/>
                      <a:pt x="14842" y="2962"/>
                      <a:pt x="14612" y="1787"/>
                    </a:cubicBezTo>
                    <a:cubicBezTo>
                      <a:pt x="14378" y="597"/>
                      <a:pt x="14043" y="0"/>
                      <a:pt x="13613" y="0"/>
                    </a:cubicBezTo>
                    <a:lnTo>
                      <a:pt x="11709" y="0"/>
                    </a:lnTo>
                    <a:close/>
                    <a:moveTo>
                      <a:pt x="84" y="2052"/>
                    </a:moveTo>
                    <a:cubicBezTo>
                      <a:pt x="27" y="2052"/>
                      <a:pt x="0" y="2199"/>
                      <a:pt x="0" y="2471"/>
                    </a:cubicBezTo>
                    <a:cubicBezTo>
                      <a:pt x="0" y="2746"/>
                      <a:pt x="27" y="2876"/>
                      <a:pt x="84" y="2876"/>
                    </a:cubicBezTo>
                    <a:lnTo>
                      <a:pt x="482" y="2876"/>
                    </a:lnTo>
                    <a:cubicBezTo>
                      <a:pt x="539" y="2876"/>
                      <a:pt x="569" y="3009"/>
                      <a:pt x="569" y="3281"/>
                    </a:cubicBezTo>
                    <a:lnTo>
                      <a:pt x="569" y="19952"/>
                    </a:lnTo>
                    <a:cubicBezTo>
                      <a:pt x="569" y="20226"/>
                      <a:pt x="539" y="20357"/>
                      <a:pt x="482" y="20357"/>
                    </a:cubicBezTo>
                    <a:lnTo>
                      <a:pt x="84" y="20357"/>
                    </a:lnTo>
                    <a:cubicBezTo>
                      <a:pt x="27" y="20357"/>
                      <a:pt x="0" y="20490"/>
                      <a:pt x="0" y="20762"/>
                    </a:cubicBezTo>
                    <a:cubicBezTo>
                      <a:pt x="0" y="21036"/>
                      <a:pt x="27" y="21181"/>
                      <a:pt x="84" y="21181"/>
                    </a:cubicBezTo>
                    <a:lnTo>
                      <a:pt x="1335" y="21181"/>
                    </a:lnTo>
                    <a:cubicBezTo>
                      <a:pt x="1393" y="21181"/>
                      <a:pt x="1420" y="21036"/>
                      <a:pt x="1420" y="20762"/>
                    </a:cubicBezTo>
                    <a:cubicBezTo>
                      <a:pt x="1420" y="20490"/>
                      <a:pt x="1393" y="20357"/>
                      <a:pt x="1335" y="20357"/>
                    </a:cubicBezTo>
                    <a:lnTo>
                      <a:pt x="825" y="20357"/>
                    </a:lnTo>
                    <a:cubicBezTo>
                      <a:pt x="768" y="20357"/>
                      <a:pt x="737" y="20226"/>
                      <a:pt x="737" y="19952"/>
                    </a:cubicBezTo>
                    <a:lnTo>
                      <a:pt x="737" y="3965"/>
                    </a:lnTo>
                    <a:cubicBezTo>
                      <a:pt x="737" y="3820"/>
                      <a:pt x="744" y="3750"/>
                      <a:pt x="755" y="3742"/>
                    </a:cubicBezTo>
                    <a:cubicBezTo>
                      <a:pt x="766" y="3733"/>
                      <a:pt x="776" y="3753"/>
                      <a:pt x="784" y="3826"/>
                    </a:cubicBezTo>
                    <a:lnTo>
                      <a:pt x="2375" y="20762"/>
                    </a:lnTo>
                    <a:cubicBezTo>
                      <a:pt x="2401" y="21036"/>
                      <a:pt x="2443" y="21181"/>
                      <a:pt x="2500" y="21181"/>
                    </a:cubicBezTo>
                    <a:cubicBezTo>
                      <a:pt x="2557" y="21181"/>
                      <a:pt x="2598" y="21036"/>
                      <a:pt x="2625" y="20762"/>
                    </a:cubicBezTo>
                    <a:lnTo>
                      <a:pt x="4215" y="3826"/>
                    </a:lnTo>
                    <a:cubicBezTo>
                      <a:pt x="4223" y="3753"/>
                      <a:pt x="4233" y="3733"/>
                      <a:pt x="4245" y="3742"/>
                    </a:cubicBezTo>
                    <a:cubicBezTo>
                      <a:pt x="4256" y="3750"/>
                      <a:pt x="4259" y="3820"/>
                      <a:pt x="4259" y="3965"/>
                    </a:cubicBezTo>
                    <a:lnTo>
                      <a:pt x="4259" y="19952"/>
                    </a:lnTo>
                    <a:cubicBezTo>
                      <a:pt x="4259" y="20226"/>
                      <a:pt x="4231" y="20357"/>
                      <a:pt x="4175" y="20357"/>
                    </a:cubicBezTo>
                    <a:lnTo>
                      <a:pt x="3664" y="20357"/>
                    </a:lnTo>
                    <a:cubicBezTo>
                      <a:pt x="3607" y="20357"/>
                      <a:pt x="3580" y="20490"/>
                      <a:pt x="3580" y="20762"/>
                    </a:cubicBezTo>
                    <a:cubicBezTo>
                      <a:pt x="3580" y="21036"/>
                      <a:pt x="3607" y="21181"/>
                      <a:pt x="3664" y="21181"/>
                    </a:cubicBezTo>
                    <a:lnTo>
                      <a:pt x="4912" y="21181"/>
                    </a:lnTo>
                    <a:cubicBezTo>
                      <a:pt x="4969" y="21181"/>
                      <a:pt x="4999" y="21036"/>
                      <a:pt x="4999" y="20762"/>
                    </a:cubicBezTo>
                    <a:cubicBezTo>
                      <a:pt x="4999" y="20490"/>
                      <a:pt x="4969" y="20357"/>
                      <a:pt x="4912" y="20357"/>
                    </a:cubicBezTo>
                    <a:lnTo>
                      <a:pt x="4517" y="20357"/>
                    </a:lnTo>
                    <a:cubicBezTo>
                      <a:pt x="4460" y="20357"/>
                      <a:pt x="4430" y="20226"/>
                      <a:pt x="4430" y="19952"/>
                    </a:cubicBezTo>
                    <a:lnTo>
                      <a:pt x="4430" y="3281"/>
                    </a:lnTo>
                    <a:cubicBezTo>
                      <a:pt x="4430" y="3009"/>
                      <a:pt x="4460" y="2876"/>
                      <a:pt x="4517" y="2876"/>
                    </a:cubicBezTo>
                    <a:lnTo>
                      <a:pt x="4912" y="2876"/>
                    </a:lnTo>
                    <a:cubicBezTo>
                      <a:pt x="4969" y="2876"/>
                      <a:pt x="4999" y="2746"/>
                      <a:pt x="4999" y="2471"/>
                    </a:cubicBezTo>
                    <a:cubicBezTo>
                      <a:pt x="4999" y="2199"/>
                      <a:pt x="4969" y="2052"/>
                      <a:pt x="4912" y="2052"/>
                    </a:cubicBezTo>
                    <a:lnTo>
                      <a:pt x="4288" y="2052"/>
                    </a:lnTo>
                    <a:cubicBezTo>
                      <a:pt x="4246" y="2052"/>
                      <a:pt x="4216" y="2090"/>
                      <a:pt x="4195" y="2164"/>
                    </a:cubicBezTo>
                    <a:cubicBezTo>
                      <a:pt x="4174" y="2235"/>
                      <a:pt x="4157" y="2344"/>
                      <a:pt x="4146" y="2471"/>
                    </a:cubicBezTo>
                    <a:lnTo>
                      <a:pt x="2555" y="19408"/>
                    </a:lnTo>
                    <a:cubicBezTo>
                      <a:pt x="2517" y="19790"/>
                      <a:pt x="2479" y="19790"/>
                      <a:pt x="2442" y="19408"/>
                    </a:cubicBezTo>
                    <a:lnTo>
                      <a:pt x="851" y="2471"/>
                    </a:lnTo>
                    <a:cubicBezTo>
                      <a:pt x="839" y="2344"/>
                      <a:pt x="825" y="2235"/>
                      <a:pt x="804" y="2164"/>
                    </a:cubicBezTo>
                    <a:cubicBezTo>
                      <a:pt x="783" y="2090"/>
                      <a:pt x="753" y="2052"/>
                      <a:pt x="711" y="2052"/>
                    </a:cubicBezTo>
                    <a:lnTo>
                      <a:pt x="84" y="2052"/>
                    </a:lnTo>
                    <a:close/>
                    <a:moveTo>
                      <a:pt x="17277" y="5222"/>
                    </a:moveTo>
                    <a:cubicBezTo>
                      <a:pt x="17138" y="5222"/>
                      <a:pt x="17008" y="5330"/>
                      <a:pt x="16885" y="5557"/>
                    </a:cubicBezTo>
                    <a:cubicBezTo>
                      <a:pt x="16772" y="5765"/>
                      <a:pt x="16666" y="6030"/>
                      <a:pt x="16575" y="6325"/>
                    </a:cubicBezTo>
                    <a:cubicBezTo>
                      <a:pt x="16535" y="6450"/>
                      <a:pt x="16500" y="6511"/>
                      <a:pt x="16464" y="6646"/>
                    </a:cubicBezTo>
                    <a:cubicBezTo>
                      <a:pt x="16446" y="5920"/>
                      <a:pt x="16331" y="5362"/>
                      <a:pt x="16171" y="5362"/>
                    </a:cubicBezTo>
                    <a:lnTo>
                      <a:pt x="15602" y="5362"/>
                    </a:lnTo>
                    <a:cubicBezTo>
                      <a:pt x="15427" y="5362"/>
                      <a:pt x="15306" y="6087"/>
                      <a:pt x="15306" y="6925"/>
                    </a:cubicBezTo>
                    <a:cubicBezTo>
                      <a:pt x="15306" y="7764"/>
                      <a:pt x="15427" y="8489"/>
                      <a:pt x="15602" y="8489"/>
                    </a:cubicBezTo>
                    <a:lnTo>
                      <a:pt x="15915" y="8489"/>
                    </a:lnTo>
                    <a:lnTo>
                      <a:pt x="15915" y="18319"/>
                    </a:lnTo>
                    <a:lnTo>
                      <a:pt x="15602" y="18319"/>
                    </a:lnTo>
                    <a:cubicBezTo>
                      <a:pt x="15427" y="18319"/>
                      <a:pt x="15306" y="18820"/>
                      <a:pt x="15306" y="19659"/>
                    </a:cubicBezTo>
                    <a:cubicBezTo>
                      <a:pt x="15306" y="20498"/>
                      <a:pt x="15427" y="21000"/>
                      <a:pt x="15602" y="21000"/>
                    </a:cubicBezTo>
                    <a:lnTo>
                      <a:pt x="16795" y="21000"/>
                    </a:lnTo>
                    <a:cubicBezTo>
                      <a:pt x="16970" y="21000"/>
                      <a:pt x="17091" y="20498"/>
                      <a:pt x="17091" y="19659"/>
                    </a:cubicBezTo>
                    <a:cubicBezTo>
                      <a:pt x="17091" y="18820"/>
                      <a:pt x="16970" y="18319"/>
                      <a:pt x="16795" y="18319"/>
                    </a:cubicBezTo>
                    <a:lnTo>
                      <a:pt x="16473" y="18319"/>
                    </a:lnTo>
                    <a:lnTo>
                      <a:pt x="16473" y="11030"/>
                    </a:lnTo>
                    <a:cubicBezTo>
                      <a:pt x="16566" y="10507"/>
                      <a:pt x="16612" y="10028"/>
                      <a:pt x="16694" y="9592"/>
                    </a:cubicBezTo>
                    <a:cubicBezTo>
                      <a:pt x="16767" y="9192"/>
                      <a:pt x="16859" y="8819"/>
                      <a:pt x="16966" y="8489"/>
                    </a:cubicBezTo>
                    <a:cubicBezTo>
                      <a:pt x="17058" y="8210"/>
                      <a:pt x="17161" y="8070"/>
                      <a:pt x="17280" y="8070"/>
                    </a:cubicBezTo>
                    <a:cubicBezTo>
                      <a:pt x="17441" y="8070"/>
                      <a:pt x="17555" y="8252"/>
                      <a:pt x="17634" y="8615"/>
                    </a:cubicBezTo>
                    <a:cubicBezTo>
                      <a:pt x="17712" y="8970"/>
                      <a:pt x="17747" y="9386"/>
                      <a:pt x="17747" y="9927"/>
                    </a:cubicBezTo>
                    <a:cubicBezTo>
                      <a:pt x="17747" y="10766"/>
                      <a:pt x="17869" y="11352"/>
                      <a:pt x="18044" y="11352"/>
                    </a:cubicBezTo>
                    <a:cubicBezTo>
                      <a:pt x="18218" y="11352"/>
                      <a:pt x="18343" y="10766"/>
                      <a:pt x="18343" y="9927"/>
                    </a:cubicBezTo>
                    <a:cubicBezTo>
                      <a:pt x="18343" y="9289"/>
                      <a:pt x="18318" y="8677"/>
                      <a:pt x="18270" y="8112"/>
                    </a:cubicBezTo>
                    <a:cubicBezTo>
                      <a:pt x="18221" y="7535"/>
                      <a:pt x="18148" y="7015"/>
                      <a:pt x="18052" y="6576"/>
                    </a:cubicBezTo>
                    <a:cubicBezTo>
                      <a:pt x="17958" y="6147"/>
                      <a:pt x="17845" y="5808"/>
                      <a:pt x="17715" y="5571"/>
                    </a:cubicBezTo>
                    <a:cubicBezTo>
                      <a:pt x="17587" y="5335"/>
                      <a:pt x="17438" y="5222"/>
                      <a:pt x="17277" y="5222"/>
                    </a:cubicBezTo>
                    <a:close/>
                    <a:moveTo>
                      <a:pt x="19997" y="5362"/>
                    </a:moveTo>
                    <a:cubicBezTo>
                      <a:pt x="19767" y="5362"/>
                      <a:pt x="19548" y="5565"/>
                      <a:pt x="19350" y="5962"/>
                    </a:cubicBezTo>
                    <a:cubicBezTo>
                      <a:pt x="19151" y="6362"/>
                      <a:pt x="18980" y="6931"/>
                      <a:pt x="18839" y="7651"/>
                    </a:cubicBezTo>
                    <a:cubicBezTo>
                      <a:pt x="18699" y="8366"/>
                      <a:pt x="18589" y="9238"/>
                      <a:pt x="18511" y="10235"/>
                    </a:cubicBezTo>
                    <a:cubicBezTo>
                      <a:pt x="18434" y="11218"/>
                      <a:pt x="18395" y="12313"/>
                      <a:pt x="18395" y="13488"/>
                    </a:cubicBezTo>
                    <a:cubicBezTo>
                      <a:pt x="18395" y="14662"/>
                      <a:pt x="18434" y="15744"/>
                      <a:pt x="18511" y="16727"/>
                    </a:cubicBezTo>
                    <a:cubicBezTo>
                      <a:pt x="18589" y="17724"/>
                      <a:pt x="18699" y="18597"/>
                      <a:pt x="18839" y="19310"/>
                    </a:cubicBezTo>
                    <a:cubicBezTo>
                      <a:pt x="18980" y="20031"/>
                      <a:pt x="19150" y="20599"/>
                      <a:pt x="19350" y="21000"/>
                    </a:cubicBezTo>
                    <a:cubicBezTo>
                      <a:pt x="19547" y="21396"/>
                      <a:pt x="19765" y="21600"/>
                      <a:pt x="19997" y="21600"/>
                    </a:cubicBezTo>
                    <a:cubicBezTo>
                      <a:pt x="20229" y="21600"/>
                      <a:pt x="20448" y="21396"/>
                      <a:pt x="20645" y="21000"/>
                    </a:cubicBezTo>
                    <a:cubicBezTo>
                      <a:pt x="20845" y="20599"/>
                      <a:pt x="21016" y="20029"/>
                      <a:pt x="21156" y="19310"/>
                    </a:cubicBezTo>
                    <a:cubicBezTo>
                      <a:pt x="21296" y="18595"/>
                      <a:pt x="21406" y="17723"/>
                      <a:pt x="21484" y="16727"/>
                    </a:cubicBezTo>
                    <a:cubicBezTo>
                      <a:pt x="21561" y="15742"/>
                      <a:pt x="21600" y="14661"/>
                      <a:pt x="21600" y="13488"/>
                    </a:cubicBezTo>
                    <a:cubicBezTo>
                      <a:pt x="21600" y="12314"/>
                      <a:pt x="21561" y="11220"/>
                      <a:pt x="21484" y="10235"/>
                    </a:cubicBezTo>
                    <a:cubicBezTo>
                      <a:pt x="21406" y="9238"/>
                      <a:pt x="21296" y="8367"/>
                      <a:pt x="21156" y="7651"/>
                    </a:cubicBezTo>
                    <a:cubicBezTo>
                      <a:pt x="21015" y="6931"/>
                      <a:pt x="20844" y="6363"/>
                      <a:pt x="20645" y="5962"/>
                    </a:cubicBezTo>
                    <a:cubicBezTo>
                      <a:pt x="20447" y="5565"/>
                      <a:pt x="20228" y="5362"/>
                      <a:pt x="19997" y="5362"/>
                    </a:cubicBezTo>
                    <a:close/>
                    <a:moveTo>
                      <a:pt x="6312" y="7247"/>
                    </a:moveTo>
                    <a:cubicBezTo>
                      <a:pt x="6187" y="7247"/>
                      <a:pt x="6067" y="7329"/>
                      <a:pt x="5957" y="7484"/>
                    </a:cubicBezTo>
                    <a:cubicBezTo>
                      <a:pt x="5847" y="7638"/>
                      <a:pt x="5751" y="7829"/>
                      <a:pt x="5664" y="8056"/>
                    </a:cubicBezTo>
                    <a:cubicBezTo>
                      <a:pt x="5577" y="8285"/>
                      <a:pt x="5498" y="8541"/>
                      <a:pt x="5432" y="8824"/>
                    </a:cubicBezTo>
                    <a:cubicBezTo>
                      <a:pt x="5365" y="9106"/>
                      <a:pt x="5314" y="9365"/>
                      <a:pt x="5272" y="9620"/>
                    </a:cubicBezTo>
                    <a:cubicBezTo>
                      <a:pt x="5238" y="9838"/>
                      <a:pt x="5244" y="10029"/>
                      <a:pt x="5290" y="10193"/>
                    </a:cubicBezTo>
                    <a:cubicBezTo>
                      <a:pt x="5335" y="10356"/>
                      <a:pt x="5375" y="10327"/>
                      <a:pt x="5409" y="10109"/>
                    </a:cubicBezTo>
                    <a:cubicBezTo>
                      <a:pt x="5443" y="9891"/>
                      <a:pt x="5487" y="9663"/>
                      <a:pt x="5542" y="9425"/>
                    </a:cubicBezTo>
                    <a:cubicBezTo>
                      <a:pt x="5597" y="9190"/>
                      <a:pt x="5660" y="8983"/>
                      <a:pt x="5734" y="8782"/>
                    </a:cubicBezTo>
                    <a:cubicBezTo>
                      <a:pt x="5808" y="8583"/>
                      <a:pt x="5892" y="8404"/>
                      <a:pt x="5986" y="8266"/>
                    </a:cubicBezTo>
                    <a:cubicBezTo>
                      <a:pt x="6081" y="8129"/>
                      <a:pt x="6190" y="8070"/>
                      <a:pt x="6312" y="8070"/>
                    </a:cubicBezTo>
                    <a:cubicBezTo>
                      <a:pt x="6448" y="8070"/>
                      <a:pt x="6570" y="8159"/>
                      <a:pt x="6680" y="8350"/>
                    </a:cubicBezTo>
                    <a:cubicBezTo>
                      <a:pt x="6790" y="8540"/>
                      <a:pt x="6883" y="8807"/>
                      <a:pt x="6959" y="9145"/>
                    </a:cubicBezTo>
                    <a:cubicBezTo>
                      <a:pt x="7035" y="9481"/>
                      <a:pt x="7091" y="9871"/>
                      <a:pt x="7133" y="10318"/>
                    </a:cubicBezTo>
                    <a:cubicBezTo>
                      <a:pt x="7175" y="10766"/>
                      <a:pt x="7197" y="11247"/>
                      <a:pt x="7197" y="11756"/>
                    </a:cubicBezTo>
                    <a:lnTo>
                      <a:pt x="7197" y="16950"/>
                    </a:lnTo>
                    <a:cubicBezTo>
                      <a:pt x="7118" y="17642"/>
                      <a:pt x="7021" y="18263"/>
                      <a:pt x="6907" y="18807"/>
                    </a:cubicBezTo>
                    <a:cubicBezTo>
                      <a:pt x="6808" y="19282"/>
                      <a:pt x="6690" y="19705"/>
                      <a:pt x="6550" y="20078"/>
                    </a:cubicBezTo>
                    <a:cubicBezTo>
                      <a:pt x="6410" y="20451"/>
                      <a:pt x="6248" y="20637"/>
                      <a:pt x="6062" y="20637"/>
                    </a:cubicBezTo>
                    <a:cubicBezTo>
                      <a:pt x="5778" y="20637"/>
                      <a:pt x="5565" y="20296"/>
                      <a:pt x="5423" y="19631"/>
                    </a:cubicBezTo>
                    <a:cubicBezTo>
                      <a:pt x="5281" y="18966"/>
                      <a:pt x="5208" y="18115"/>
                      <a:pt x="5208" y="17076"/>
                    </a:cubicBezTo>
                    <a:cubicBezTo>
                      <a:pt x="5208" y="16567"/>
                      <a:pt x="5227" y="16102"/>
                      <a:pt x="5264" y="15666"/>
                    </a:cubicBezTo>
                    <a:cubicBezTo>
                      <a:pt x="5299" y="15230"/>
                      <a:pt x="5355" y="14844"/>
                      <a:pt x="5435" y="14535"/>
                    </a:cubicBezTo>
                    <a:cubicBezTo>
                      <a:pt x="5514" y="14224"/>
                      <a:pt x="5615" y="13990"/>
                      <a:pt x="5737" y="13809"/>
                    </a:cubicBezTo>
                    <a:cubicBezTo>
                      <a:pt x="5858" y="13628"/>
                      <a:pt x="6005" y="13530"/>
                      <a:pt x="6175" y="13530"/>
                    </a:cubicBezTo>
                    <a:lnTo>
                      <a:pt x="6770" y="13530"/>
                    </a:lnTo>
                    <a:cubicBezTo>
                      <a:pt x="6827" y="13530"/>
                      <a:pt x="6857" y="13398"/>
                      <a:pt x="6857" y="13125"/>
                    </a:cubicBezTo>
                    <a:cubicBezTo>
                      <a:pt x="6857" y="12852"/>
                      <a:pt x="6827" y="12706"/>
                      <a:pt x="6770" y="12706"/>
                    </a:cubicBezTo>
                    <a:lnTo>
                      <a:pt x="6175" y="12706"/>
                    </a:lnTo>
                    <a:cubicBezTo>
                      <a:pt x="5990" y="12706"/>
                      <a:pt x="5825" y="12828"/>
                      <a:pt x="5685" y="13055"/>
                    </a:cubicBezTo>
                    <a:cubicBezTo>
                      <a:pt x="5544" y="13284"/>
                      <a:pt x="5427" y="13585"/>
                      <a:pt x="5330" y="13976"/>
                    </a:cubicBezTo>
                    <a:cubicBezTo>
                      <a:pt x="5234" y="14369"/>
                      <a:pt x="5162" y="14831"/>
                      <a:pt x="5113" y="15359"/>
                    </a:cubicBezTo>
                    <a:cubicBezTo>
                      <a:pt x="5063" y="15886"/>
                      <a:pt x="5037" y="16457"/>
                      <a:pt x="5037" y="17076"/>
                    </a:cubicBezTo>
                    <a:cubicBezTo>
                      <a:pt x="5037" y="17696"/>
                      <a:pt x="5059" y="18280"/>
                      <a:pt x="5101" y="18807"/>
                    </a:cubicBezTo>
                    <a:cubicBezTo>
                      <a:pt x="5143" y="19336"/>
                      <a:pt x="5204" y="19784"/>
                      <a:pt x="5290" y="20176"/>
                    </a:cubicBezTo>
                    <a:cubicBezTo>
                      <a:pt x="5375" y="20567"/>
                      <a:pt x="5483" y="20882"/>
                      <a:pt x="5612" y="21111"/>
                    </a:cubicBezTo>
                    <a:cubicBezTo>
                      <a:pt x="5741" y="21339"/>
                      <a:pt x="5892" y="21446"/>
                      <a:pt x="6062" y="21446"/>
                    </a:cubicBezTo>
                    <a:cubicBezTo>
                      <a:pt x="6198" y="21446"/>
                      <a:pt x="6322" y="21363"/>
                      <a:pt x="6434" y="21181"/>
                    </a:cubicBezTo>
                    <a:cubicBezTo>
                      <a:pt x="6545" y="21000"/>
                      <a:pt x="6646" y="20781"/>
                      <a:pt x="6735" y="20525"/>
                    </a:cubicBezTo>
                    <a:cubicBezTo>
                      <a:pt x="6824" y="20271"/>
                      <a:pt x="6899" y="19997"/>
                      <a:pt x="6962" y="19715"/>
                    </a:cubicBezTo>
                    <a:cubicBezTo>
                      <a:pt x="7024" y="19434"/>
                      <a:pt x="7073" y="19181"/>
                      <a:pt x="7107" y="18961"/>
                    </a:cubicBezTo>
                    <a:cubicBezTo>
                      <a:pt x="7122" y="18871"/>
                      <a:pt x="7134" y="18831"/>
                      <a:pt x="7145" y="18821"/>
                    </a:cubicBezTo>
                    <a:cubicBezTo>
                      <a:pt x="7156" y="18812"/>
                      <a:pt x="7166" y="18826"/>
                      <a:pt x="7174" y="18863"/>
                    </a:cubicBezTo>
                    <a:cubicBezTo>
                      <a:pt x="7181" y="18900"/>
                      <a:pt x="7187" y="18944"/>
                      <a:pt x="7191" y="19017"/>
                    </a:cubicBezTo>
                    <a:cubicBezTo>
                      <a:pt x="7195" y="19089"/>
                      <a:pt x="7197" y="19166"/>
                      <a:pt x="7197" y="19240"/>
                    </a:cubicBezTo>
                    <a:lnTo>
                      <a:pt x="7197" y="20762"/>
                    </a:lnTo>
                    <a:cubicBezTo>
                      <a:pt x="7197" y="21036"/>
                      <a:pt x="7224" y="21181"/>
                      <a:pt x="7281" y="21181"/>
                    </a:cubicBezTo>
                    <a:lnTo>
                      <a:pt x="7850" y="21181"/>
                    </a:lnTo>
                    <a:cubicBezTo>
                      <a:pt x="7907" y="21181"/>
                      <a:pt x="7935" y="21036"/>
                      <a:pt x="7935" y="20762"/>
                    </a:cubicBezTo>
                    <a:cubicBezTo>
                      <a:pt x="7935" y="20490"/>
                      <a:pt x="7907" y="20357"/>
                      <a:pt x="7850" y="20357"/>
                    </a:cubicBezTo>
                    <a:lnTo>
                      <a:pt x="7453" y="20357"/>
                    </a:lnTo>
                    <a:cubicBezTo>
                      <a:pt x="7396" y="20357"/>
                      <a:pt x="7368" y="20226"/>
                      <a:pt x="7368" y="19952"/>
                    </a:cubicBezTo>
                    <a:lnTo>
                      <a:pt x="7368" y="11756"/>
                    </a:lnTo>
                    <a:cubicBezTo>
                      <a:pt x="7368" y="11136"/>
                      <a:pt x="7342" y="10558"/>
                      <a:pt x="7293" y="10011"/>
                    </a:cubicBezTo>
                    <a:cubicBezTo>
                      <a:pt x="7244" y="9465"/>
                      <a:pt x="7175" y="8983"/>
                      <a:pt x="7084" y="8573"/>
                    </a:cubicBezTo>
                    <a:cubicBezTo>
                      <a:pt x="6993" y="8163"/>
                      <a:pt x="6881" y="7833"/>
                      <a:pt x="6750" y="7596"/>
                    </a:cubicBezTo>
                    <a:cubicBezTo>
                      <a:pt x="6619" y="7359"/>
                      <a:pt x="6475" y="7247"/>
                      <a:pt x="6312" y="7247"/>
                    </a:cubicBezTo>
                    <a:close/>
                    <a:moveTo>
                      <a:pt x="20055" y="8042"/>
                    </a:moveTo>
                    <a:cubicBezTo>
                      <a:pt x="20212" y="8042"/>
                      <a:pt x="20353" y="8172"/>
                      <a:pt x="20476" y="8419"/>
                    </a:cubicBezTo>
                    <a:cubicBezTo>
                      <a:pt x="20599" y="8666"/>
                      <a:pt x="20701" y="8997"/>
                      <a:pt x="20787" y="9439"/>
                    </a:cubicBezTo>
                    <a:cubicBezTo>
                      <a:pt x="20873" y="9884"/>
                      <a:pt x="20942" y="10433"/>
                      <a:pt x="20990" y="11072"/>
                    </a:cubicBezTo>
                    <a:cubicBezTo>
                      <a:pt x="21040" y="11734"/>
                      <a:pt x="21066" y="12484"/>
                      <a:pt x="21066" y="13306"/>
                    </a:cubicBezTo>
                    <a:cubicBezTo>
                      <a:pt x="21066" y="14146"/>
                      <a:pt x="21040" y="14909"/>
                      <a:pt x="20990" y="15568"/>
                    </a:cubicBezTo>
                    <a:cubicBezTo>
                      <a:pt x="20942" y="16209"/>
                      <a:pt x="20873" y="16758"/>
                      <a:pt x="20787" y="17202"/>
                    </a:cubicBezTo>
                    <a:cubicBezTo>
                      <a:pt x="20702" y="17638"/>
                      <a:pt x="20599" y="17989"/>
                      <a:pt x="20479" y="18221"/>
                    </a:cubicBezTo>
                    <a:cubicBezTo>
                      <a:pt x="20356" y="18462"/>
                      <a:pt x="20213" y="18584"/>
                      <a:pt x="20055" y="18584"/>
                    </a:cubicBezTo>
                    <a:cubicBezTo>
                      <a:pt x="19898" y="18584"/>
                      <a:pt x="19755" y="18462"/>
                      <a:pt x="19632" y="18221"/>
                    </a:cubicBezTo>
                    <a:cubicBezTo>
                      <a:pt x="19512" y="17989"/>
                      <a:pt x="19409" y="17650"/>
                      <a:pt x="19324" y="17216"/>
                    </a:cubicBezTo>
                    <a:cubicBezTo>
                      <a:pt x="19237" y="16765"/>
                      <a:pt x="19170" y="16221"/>
                      <a:pt x="19121" y="15568"/>
                    </a:cubicBezTo>
                    <a:cubicBezTo>
                      <a:pt x="19071" y="14913"/>
                      <a:pt x="19045" y="14151"/>
                      <a:pt x="19045" y="13306"/>
                    </a:cubicBezTo>
                    <a:cubicBezTo>
                      <a:pt x="19045" y="12479"/>
                      <a:pt x="19071" y="11729"/>
                      <a:pt x="19121" y="11072"/>
                    </a:cubicBezTo>
                    <a:cubicBezTo>
                      <a:pt x="19170" y="10429"/>
                      <a:pt x="19238" y="9881"/>
                      <a:pt x="19324" y="9439"/>
                    </a:cubicBezTo>
                    <a:cubicBezTo>
                      <a:pt x="19410" y="8995"/>
                      <a:pt x="19511" y="8667"/>
                      <a:pt x="19635" y="8419"/>
                    </a:cubicBezTo>
                    <a:cubicBezTo>
                      <a:pt x="19757" y="8172"/>
                      <a:pt x="19899" y="8042"/>
                      <a:pt x="20055" y="80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194" name="Shape 194"/>
              <p:cNvSpPr/>
              <p:nvPr/>
            </p:nvSpPr>
            <p:spPr>
              <a:xfrm>
                <a:off x="376801" y="88659"/>
                <a:ext cx="283710" cy="3086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60" extrusionOk="0">
                    <a:moveTo>
                      <a:pt x="21213" y="11458"/>
                    </a:moveTo>
                    <a:lnTo>
                      <a:pt x="19665" y="11458"/>
                    </a:lnTo>
                    <a:cubicBezTo>
                      <a:pt x="19526" y="11458"/>
                      <a:pt x="19407" y="11423"/>
                      <a:pt x="19303" y="11352"/>
                    </a:cubicBezTo>
                    <a:cubicBezTo>
                      <a:pt x="19200" y="11281"/>
                      <a:pt x="19106" y="11198"/>
                      <a:pt x="19020" y="11103"/>
                    </a:cubicBezTo>
                    <a:lnTo>
                      <a:pt x="15331" y="6393"/>
                    </a:lnTo>
                    <a:cubicBezTo>
                      <a:pt x="15227" y="6251"/>
                      <a:pt x="15227" y="6109"/>
                      <a:pt x="15331" y="5967"/>
                    </a:cubicBezTo>
                    <a:lnTo>
                      <a:pt x="18242" y="2078"/>
                    </a:lnTo>
                    <a:cubicBezTo>
                      <a:pt x="18311" y="1983"/>
                      <a:pt x="18401" y="1899"/>
                      <a:pt x="18513" y="1828"/>
                    </a:cubicBezTo>
                    <a:cubicBezTo>
                      <a:pt x="18530" y="1817"/>
                      <a:pt x="18584" y="1790"/>
                      <a:pt x="18658" y="1754"/>
                    </a:cubicBezTo>
                    <a:cubicBezTo>
                      <a:pt x="19600" y="1650"/>
                      <a:pt x="20445" y="1250"/>
                      <a:pt x="21072" y="657"/>
                    </a:cubicBezTo>
                    <a:cubicBezTo>
                      <a:pt x="21234" y="504"/>
                      <a:pt x="21230" y="258"/>
                      <a:pt x="21064" y="110"/>
                    </a:cubicBezTo>
                    <a:cubicBezTo>
                      <a:pt x="20896" y="-39"/>
                      <a:pt x="20630" y="-36"/>
                      <a:pt x="20467" y="118"/>
                    </a:cubicBezTo>
                    <a:cubicBezTo>
                      <a:pt x="19916" y="637"/>
                      <a:pt x="19162" y="966"/>
                      <a:pt x="18322" y="1002"/>
                    </a:cubicBezTo>
                    <a:lnTo>
                      <a:pt x="17812" y="990"/>
                    </a:lnTo>
                    <a:cubicBezTo>
                      <a:pt x="17055" y="913"/>
                      <a:pt x="16380" y="594"/>
                      <a:pt x="15873" y="117"/>
                    </a:cubicBezTo>
                    <a:cubicBezTo>
                      <a:pt x="15710" y="-37"/>
                      <a:pt x="15443" y="-40"/>
                      <a:pt x="15276" y="110"/>
                    </a:cubicBezTo>
                    <a:cubicBezTo>
                      <a:pt x="15109" y="259"/>
                      <a:pt x="15106" y="504"/>
                      <a:pt x="15269" y="657"/>
                    </a:cubicBezTo>
                    <a:lnTo>
                      <a:pt x="15268" y="657"/>
                    </a:lnTo>
                    <a:cubicBezTo>
                      <a:pt x="15838" y="1195"/>
                      <a:pt x="16587" y="1573"/>
                      <a:pt x="17425" y="1717"/>
                    </a:cubicBezTo>
                    <a:cubicBezTo>
                      <a:pt x="17428" y="1728"/>
                      <a:pt x="17435" y="1739"/>
                      <a:pt x="17437" y="1751"/>
                    </a:cubicBezTo>
                    <a:cubicBezTo>
                      <a:pt x="17459" y="1838"/>
                      <a:pt x="17430" y="1972"/>
                      <a:pt x="17345" y="2067"/>
                    </a:cubicBezTo>
                    <a:lnTo>
                      <a:pt x="14867" y="5352"/>
                    </a:lnTo>
                    <a:cubicBezTo>
                      <a:pt x="14746" y="5525"/>
                      <a:pt x="14626" y="5525"/>
                      <a:pt x="14506" y="5352"/>
                    </a:cubicBezTo>
                    <a:lnTo>
                      <a:pt x="11411" y="1400"/>
                    </a:lnTo>
                    <a:cubicBezTo>
                      <a:pt x="11324" y="1305"/>
                      <a:pt x="11310" y="1221"/>
                      <a:pt x="11372" y="1150"/>
                    </a:cubicBezTo>
                    <a:cubicBezTo>
                      <a:pt x="11431" y="1079"/>
                      <a:pt x="11530" y="1045"/>
                      <a:pt x="11668" y="1045"/>
                    </a:cubicBezTo>
                    <a:lnTo>
                      <a:pt x="13732" y="1045"/>
                    </a:lnTo>
                    <a:cubicBezTo>
                      <a:pt x="13989" y="1045"/>
                      <a:pt x="14119" y="926"/>
                      <a:pt x="14119" y="690"/>
                    </a:cubicBezTo>
                    <a:cubicBezTo>
                      <a:pt x="14119" y="453"/>
                      <a:pt x="13989" y="335"/>
                      <a:pt x="13732" y="335"/>
                    </a:cubicBezTo>
                    <a:lnTo>
                      <a:pt x="8315" y="335"/>
                    </a:lnTo>
                    <a:cubicBezTo>
                      <a:pt x="8056" y="335"/>
                      <a:pt x="7928" y="453"/>
                      <a:pt x="7928" y="690"/>
                    </a:cubicBezTo>
                    <a:cubicBezTo>
                      <a:pt x="7928" y="926"/>
                      <a:pt x="8056" y="1045"/>
                      <a:pt x="8315" y="1045"/>
                    </a:cubicBezTo>
                    <a:lnTo>
                      <a:pt x="9863" y="1045"/>
                    </a:lnTo>
                    <a:cubicBezTo>
                      <a:pt x="10000" y="1045"/>
                      <a:pt x="10124" y="1079"/>
                      <a:pt x="10237" y="1150"/>
                    </a:cubicBezTo>
                    <a:cubicBezTo>
                      <a:pt x="10348" y="1221"/>
                      <a:pt x="10438" y="1305"/>
                      <a:pt x="10508" y="1400"/>
                    </a:cubicBezTo>
                    <a:lnTo>
                      <a:pt x="14066" y="5967"/>
                    </a:lnTo>
                    <a:cubicBezTo>
                      <a:pt x="14170" y="6109"/>
                      <a:pt x="14170" y="6251"/>
                      <a:pt x="14066" y="6393"/>
                    </a:cubicBezTo>
                    <a:lnTo>
                      <a:pt x="2579" y="20495"/>
                    </a:lnTo>
                    <a:cubicBezTo>
                      <a:pt x="2492" y="20590"/>
                      <a:pt x="2399" y="20674"/>
                      <a:pt x="2295" y="20745"/>
                    </a:cubicBezTo>
                    <a:cubicBezTo>
                      <a:pt x="2192" y="20816"/>
                      <a:pt x="2072" y="20850"/>
                      <a:pt x="1935" y="20850"/>
                    </a:cubicBezTo>
                    <a:lnTo>
                      <a:pt x="387" y="20850"/>
                    </a:lnTo>
                    <a:cubicBezTo>
                      <a:pt x="128" y="20850"/>
                      <a:pt x="0" y="20969"/>
                      <a:pt x="0" y="21205"/>
                    </a:cubicBezTo>
                    <a:cubicBezTo>
                      <a:pt x="0" y="21442"/>
                      <a:pt x="128" y="21560"/>
                      <a:pt x="387" y="21560"/>
                    </a:cubicBezTo>
                    <a:lnTo>
                      <a:pt x="5803" y="21560"/>
                    </a:lnTo>
                    <a:cubicBezTo>
                      <a:pt x="6061" y="21560"/>
                      <a:pt x="6190" y="21442"/>
                      <a:pt x="6190" y="21205"/>
                    </a:cubicBezTo>
                    <a:cubicBezTo>
                      <a:pt x="6190" y="20969"/>
                      <a:pt x="6061" y="20850"/>
                      <a:pt x="5803" y="20850"/>
                    </a:cubicBezTo>
                    <a:lnTo>
                      <a:pt x="3740" y="20850"/>
                    </a:lnTo>
                    <a:cubicBezTo>
                      <a:pt x="3602" y="20850"/>
                      <a:pt x="3504" y="20816"/>
                      <a:pt x="3442" y="20745"/>
                    </a:cubicBezTo>
                    <a:cubicBezTo>
                      <a:pt x="3382" y="20674"/>
                      <a:pt x="3395" y="20590"/>
                      <a:pt x="3481" y="20495"/>
                    </a:cubicBezTo>
                    <a:lnTo>
                      <a:pt x="14506" y="6985"/>
                    </a:lnTo>
                    <a:cubicBezTo>
                      <a:pt x="14626" y="6827"/>
                      <a:pt x="14746" y="6827"/>
                      <a:pt x="14867" y="6985"/>
                    </a:cubicBezTo>
                    <a:lnTo>
                      <a:pt x="18117" y="11103"/>
                    </a:lnTo>
                    <a:cubicBezTo>
                      <a:pt x="18204" y="11198"/>
                      <a:pt x="18216" y="11281"/>
                      <a:pt x="18156" y="11352"/>
                    </a:cubicBezTo>
                    <a:cubicBezTo>
                      <a:pt x="18095" y="11423"/>
                      <a:pt x="17996" y="11458"/>
                      <a:pt x="17859" y="11458"/>
                    </a:cubicBezTo>
                    <a:lnTo>
                      <a:pt x="15795" y="11458"/>
                    </a:lnTo>
                    <a:cubicBezTo>
                      <a:pt x="15537" y="11458"/>
                      <a:pt x="15409" y="11577"/>
                      <a:pt x="15409" y="11813"/>
                    </a:cubicBezTo>
                    <a:cubicBezTo>
                      <a:pt x="15409" y="12050"/>
                      <a:pt x="15537" y="12167"/>
                      <a:pt x="15795" y="12167"/>
                    </a:cubicBezTo>
                    <a:lnTo>
                      <a:pt x="21213" y="12167"/>
                    </a:lnTo>
                    <a:cubicBezTo>
                      <a:pt x="21470" y="12167"/>
                      <a:pt x="21600" y="12050"/>
                      <a:pt x="21600" y="11813"/>
                    </a:cubicBezTo>
                    <a:cubicBezTo>
                      <a:pt x="21600" y="11577"/>
                      <a:pt x="21470" y="11458"/>
                      <a:pt x="21213" y="1145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195" name="Shape 195"/>
              <p:cNvSpPr/>
              <p:nvPr/>
            </p:nvSpPr>
            <p:spPr>
              <a:xfrm>
                <a:off x="592908" y="72035"/>
                <a:ext cx="44769" cy="20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02" y="11979"/>
                    </a:moveTo>
                    <a:cubicBezTo>
                      <a:pt x="15493" y="11979"/>
                      <a:pt x="14427" y="10116"/>
                      <a:pt x="14427" y="7815"/>
                    </a:cubicBezTo>
                    <a:cubicBezTo>
                      <a:pt x="14427" y="5520"/>
                      <a:pt x="15493" y="3657"/>
                      <a:pt x="16802" y="3657"/>
                    </a:cubicBezTo>
                    <a:cubicBezTo>
                      <a:pt x="18118" y="3657"/>
                      <a:pt x="19185" y="5520"/>
                      <a:pt x="19185" y="7815"/>
                    </a:cubicBezTo>
                    <a:cubicBezTo>
                      <a:pt x="19185" y="10116"/>
                      <a:pt x="18118" y="11979"/>
                      <a:pt x="16802" y="11979"/>
                    </a:cubicBezTo>
                    <a:close/>
                    <a:moveTo>
                      <a:pt x="10799" y="0"/>
                    </a:moveTo>
                    <a:cubicBezTo>
                      <a:pt x="4837" y="0"/>
                      <a:pt x="0" y="4833"/>
                      <a:pt x="0" y="10803"/>
                    </a:cubicBezTo>
                    <a:cubicBezTo>
                      <a:pt x="0" y="16767"/>
                      <a:pt x="4837" y="21600"/>
                      <a:pt x="10799" y="21600"/>
                    </a:cubicBezTo>
                    <a:cubicBezTo>
                      <a:pt x="16761" y="21600"/>
                      <a:pt x="21600" y="16767"/>
                      <a:pt x="21600" y="10803"/>
                    </a:cubicBezTo>
                    <a:cubicBezTo>
                      <a:pt x="21600" y="4833"/>
                      <a:pt x="16761" y="0"/>
                      <a:pt x="107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</p:grpSp>
      <p:sp>
        <p:nvSpPr>
          <p:cNvPr id="198" name="Shape 198"/>
          <p:cNvSpPr/>
          <p:nvPr/>
        </p:nvSpPr>
        <p:spPr>
          <a:xfrm>
            <a:off x="23093832" y="13106400"/>
            <a:ext cx="258850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normAutofit/>
          </a:bodyPr>
          <a:lstStyle>
            <a:lvl1pPr>
              <a:defRPr sz="18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￼</a:t>
            </a:r>
          </a:p>
        </p:txBody>
      </p:sp>
      <p:grpSp>
        <p:nvGrpSpPr>
          <p:cNvPr id="201" name="Group 201">
            <a:hlinkClick r:id="" action="ppaction://hlinkshowjump?jump=previousslide"/>
          </p:cNvPr>
          <p:cNvGrpSpPr/>
          <p:nvPr/>
        </p:nvGrpSpPr>
        <p:grpSpPr>
          <a:xfrm>
            <a:off x="22636502" y="13150440"/>
            <a:ext cx="292919" cy="292920"/>
            <a:chOff x="0" y="0"/>
            <a:chExt cx="292918" cy="292918"/>
          </a:xfrm>
        </p:grpSpPr>
        <p:sp>
          <p:nvSpPr>
            <p:cNvPr id="199" name="Shape 199"/>
            <p:cNvSpPr/>
            <p:nvPr/>
          </p:nvSpPr>
          <p:spPr>
            <a:xfrm>
              <a:off x="0" y="0"/>
              <a:ext cx="292919" cy="292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52688" y="60642"/>
              <a:ext cx="136985" cy="171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237"/>
                  </a:lnTo>
                  <a:lnTo>
                    <a:pt x="21600" y="21600"/>
                  </a:lnTo>
                  <a:lnTo>
                    <a:pt x="21600" y="16791"/>
                  </a:lnTo>
                  <a:lnTo>
                    <a:pt x="9612" y="10491"/>
                  </a:lnTo>
                  <a:lnTo>
                    <a:pt x="21600" y="480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</p:grpSp>
      <p:grpSp>
        <p:nvGrpSpPr>
          <p:cNvPr id="204" name="Group 204">
            <a:hlinkClick r:id="" action="ppaction://hlinkshowjump?jump=nextslide"/>
          </p:cNvPr>
          <p:cNvGrpSpPr/>
          <p:nvPr/>
        </p:nvGrpSpPr>
        <p:grpSpPr>
          <a:xfrm flipH="1">
            <a:off x="23487402" y="13150440"/>
            <a:ext cx="292919" cy="292920"/>
            <a:chOff x="0" y="0"/>
            <a:chExt cx="292918" cy="292918"/>
          </a:xfrm>
        </p:grpSpPr>
        <p:sp>
          <p:nvSpPr>
            <p:cNvPr id="202" name="Shape 202"/>
            <p:cNvSpPr/>
            <p:nvPr/>
          </p:nvSpPr>
          <p:spPr>
            <a:xfrm>
              <a:off x="0" y="0"/>
              <a:ext cx="292919" cy="292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52688" y="60642"/>
              <a:ext cx="136985" cy="171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237"/>
                  </a:lnTo>
                  <a:lnTo>
                    <a:pt x="21600" y="21600"/>
                  </a:lnTo>
                  <a:lnTo>
                    <a:pt x="21600" y="16791"/>
                  </a:lnTo>
                  <a:lnTo>
                    <a:pt x="9612" y="10491"/>
                  </a:lnTo>
                  <a:lnTo>
                    <a:pt x="21600" y="480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</p:grpSp>
      <p:sp>
        <p:nvSpPr>
          <p:cNvPr id="205" name="Shape 205"/>
          <p:cNvSpPr>
            <a:spLocks noGrp="1"/>
          </p:cNvSpPr>
          <p:nvPr>
            <p:ph type="sldNum" sz="quarter" idx="2"/>
          </p:nvPr>
        </p:nvSpPr>
        <p:spPr>
          <a:xfrm>
            <a:off x="23037351" y="13233400"/>
            <a:ext cx="371811" cy="406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6" name="Shape 206"/>
          <p:cNvSpPr>
            <a:spLocks noGrp="1"/>
          </p:cNvSpPr>
          <p:nvPr>
            <p:ph type="title"/>
          </p:nvPr>
        </p:nvSpPr>
        <p:spPr>
          <a:xfrm>
            <a:off x="1985943" y="359363"/>
            <a:ext cx="20412114" cy="1483956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0" b="1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ide Solid Color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roup 215"/>
          <p:cNvGrpSpPr/>
          <p:nvPr/>
        </p:nvGrpSpPr>
        <p:grpSpPr>
          <a:xfrm>
            <a:off x="550017" y="13158589"/>
            <a:ext cx="1739823" cy="397312"/>
            <a:chOff x="0" y="0"/>
            <a:chExt cx="1739821" cy="397311"/>
          </a:xfrm>
        </p:grpSpPr>
        <p:grpSp>
          <p:nvGrpSpPr>
            <p:cNvPr id="210" name="Group 210"/>
            <p:cNvGrpSpPr/>
            <p:nvPr/>
          </p:nvGrpSpPr>
          <p:grpSpPr>
            <a:xfrm>
              <a:off x="0" y="16976"/>
              <a:ext cx="378730" cy="275796"/>
              <a:chOff x="0" y="0"/>
              <a:chExt cx="378729" cy="275794"/>
            </a:xfrm>
          </p:grpSpPr>
          <p:sp>
            <p:nvSpPr>
              <p:cNvPr id="208" name="Shape 208"/>
              <p:cNvSpPr/>
              <p:nvPr/>
            </p:nvSpPr>
            <p:spPr>
              <a:xfrm>
                <a:off x="105200" y="0"/>
                <a:ext cx="273530" cy="170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316"/>
                    </a:moveTo>
                    <a:cubicBezTo>
                      <a:pt x="21600" y="19682"/>
                      <a:pt x="20404" y="21600"/>
                      <a:pt x="18928" y="21600"/>
                    </a:cubicBezTo>
                    <a:cubicBezTo>
                      <a:pt x="17453" y="21600"/>
                      <a:pt x="16257" y="19682"/>
                      <a:pt x="16257" y="17316"/>
                    </a:cubicBezTo>
                    <a:cubicBezTo>
                      <a:pt x="16257" y="12492"/>
                      <a:pt x="13809" y="8567"/>
                      <a:pt x="10800" y="8567"/>
                    </a:cubicBezTo>
                    <a:cubicBezTo>
                      <a:pt x="7791" y="8567"/>
                      <a:pt x="5343" y="12492"/>
                      <a:pt x="5343" y="17316"/>
                    </a:cubicBezTo>
                    <a:cubicBezTo>
                      <a:pt x="5343" y="19682"/>
                      <a:pt x="4147" y="21600"/>
                      <a:pt x="2672" y="21600"/>
                    </a:cubicBezTo>
                    <a:cubicBezTo>
                      <a:pt x="1197" y="21600"/>
                      <a:pt x="0" y="19682"/>
                      <a:pt x="0" y="17316"/>
                    </a:cubicBezTo>
                    <a:cubicBezTo>
                      <a:pt x="0" y="12691"/>
                      <a:pt x="1123" y="8343"/>
                      <a:pt x="3163" y="5072"/>
                    </a:cubicBezTo>
                    <a:cubicBezTo>
                      <a:pt x="5204" y="1801"/>
                      <a:pt x="7915" y="0"/>
                      <a:pt x="10800" y="0"/>
                    </a:cubicBezTo>
                    <a:cubicBezTo>
                      <a:pt x="13685" y="0"/>
                      <a:pt x="16397" y="1801"/>
                      <a:pt x="18437" y="5072"/>
                    </a:cubicBezTo>
                    <a:cubicBezTo>
                      <a:pt x="20477" y="8343"/>
                      <a:pt x="21600" y="12691"/>
                      <a:pt x="21600" y="17316"/>
                    </a:cubicBezTo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09" name="Shape 209"/>
              <p:cNvSpPr/>
              <p:nvPr/>
            </p:nvSpPr>
            <p:spPr>
              <a:xfrm>
                <a:off x="0" y="105200"/>
                <a:ext cx="273528" cy="170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003" y="6600"/>
                    </a:moveTo>
                    <a:cubicBezTo>
                      <a:pt x="17003" y="3730"/>
                      <a:pt x="18459" y="1393"/>
                      <a:pt x="20250" y="1393"/>
                    </a:cubicBezTo>
                    <a:cubicBezTo>
                      <a:pt x="20499" y="1393"/>
                      <a:pt x="20740" y="1442"/>
                      <a:pt x="20972" y="1527"/>
                    </a:cubicBezTo>
                    <a:cubicBezTo>
                      <a:pt x="20482" y="594"/>
                      <a:pt x="19749" y="0"/>
                      <a:pt x="18928" y="0"/>
                    </a:cubicBezTo>
                    <a:cubicBezTo>
                      <a:pt x="17453" y="0"/>
                      <a:pt x="16257" y="1918"/>
                      <a:pt x="16257" y="4284"/>
                    </a:cubicBezTo>
                    <a:cubicBezTo>
                      <a:pt x="16257" y="6254"/>
                      <a:pt x="15844" y="8067"/>
                      <a:pt x="15156" y="9532"/>
                    </a:cubicBezTo>
                    <a:cubicBezTo>
                      <a:pt x="16156" y="9547"/>
                      <a:pt x="16966" y="10855"/>
                      <a:pt x="16966" y="12461"/>
                    </a:cubicBezTo>
                    <a:cubicBezTo>
                      <a:pt x="16966" y="14077"/>
                      <a:pt x="16146" y="15392"/>
                      <a:pt x="15138" y="15392"/>
                    </a:cubicBezTo>
                    <a:cubicBezTo>
                      <a:pt x="14130" y="15392"/>
                      <a:pt x="13310" y="14077"/>
                      <a:pt x="13310" y="12461"/>
                    </a:cubicBezTo>
                    <a:cubicBezTo>
                      <a:pt x="13310" y="12313"/>
                      <a:pt x="13319" y="12169"/>
                      <a:pt x="13333" y="12027"/>
                    </a:cubicBezTo>
                    <a:cubicBezTo>
                      <a:pt x="12575" y="12667"/>
                      <a:pt x="11714" y="13033"/>
                      <a:pt x="10800" y="13033"/>
                    </a:cubicBezTo>
                    <a:cubicBezTo>
                      <a:pt x="9907" y="13033"/>
                      <a:pt x="9065" y="12681"/>
                      <a:pt x="8321" y="12068"/>
                    </a:cubicBezTo>
                    <a:cubicBezTo>
                      <a:pt x="8331" y="12197"/>
                      <a:pt x="8339" y="12327"/>
                      <a:pt x="8339" y="12461"/>
                    </a:cubicBezTo>
                    <a:cubicBezTo>
                      <a:pt x="8339" y="14077"/>
                      <a:pt x="7519" y="15392"/>
                      <a:pt x="6511" y="15392"/>
                    </a:cubicBezTo>
                    <a:cubicBezTo>
                      <a:pt x="5503" y="15392"/>
                      <a:pt x="4683" y="14077"/>
                      <a:pt x="4683" y="12461"/>
                    </a:cubicBezTo>
                    <a:cubicBezTo>
                      <a:pt x="4683" y="10880"/>
                      <a:pt x="5468" y="9591"/>
                      <a:pt x="6446" y="9535"/>
                    </a:cubicBezTo>
                    <a:cubicBezTo>
                      <a:pt x="5757" y="8071"/>
                      <a:pt x="5343" y="6255"/>
                      <a:pt x="5343" y="4284"/>
                    </a:cubicBezTo>
                    <a:cubicBezTo>
                      <a:pt x="5343" y="1918"/>
                      <a:pt x="4147" y="0"/>
                      <a:pt x="2671" y="0"/>
                    </a:cubicBezTo>
                    <a:cubicBezTo>
                      <a:pt x="1843" y="0"/>
                      <a:pt x="1103" y="605"/>
                      <a:pt x="613" y="1554"/>
                    </a:cubicBezTo>
                    <a:cubicBezTo>
                      <a:pt x="865" y="1453"/>
                      <a:pt x="1127" y="1393"/>
                      <a:pt x="1399" y="1393"/>
                    </a:cubicBezTo>
                    <a:cubicBezTo>
                      <a:pt x="3190" y="1393"/>
                      <a:pt x="4646" y="3730"/>
                      <a:pt x="4646" y="6600"/>
                    </a:cubicBezTo>
                    <a:cubicBezTo>
                      <a:pt x="4646" y="9472"/>
                      <a:pt x="3190" y="11808"/>
                      <a:pt x="1399" y="11808"/>
                    </a:cubicBezTo>
                    <a:cubicBezTo>
                      <a:pt x="1284" y="11808"/>
                      <a:pt x="1171" y="11799"/>
                      <a:pt x="1060" y="11780"/>
                    </a:cubicBezTo>
                    <a:cubicBezTo>
                      <a:pt x="1581" y="13519"/>
                      <a:pt x="2287" y="15123"/>
                      <a:pt x="3163" y="16528"/>
                    </a:cubicBezTo>
                    <a:cubicBezTo>
                      <a:pt x="4357" y="18443"/>
                      <a:pt x="5783" y="19849"/>
                      <a:pt x="7337" y="20690"/>
                    </a:cubicBezTo>
                    <a:cubicBezTo>
                      <a:pt x="7583" y="17880"/>
                      <a:pt x="9088" y="15708"/>
                      <a:pt x="10908" y="15708"/>
                    </a:cubicBezTo>
                    <a:cubicBezTo>
                      <a:pt x="12703" y="15708"/>
                      <a:pt x="14192" y="17823"/>
                      <a:pt x="14467" y="20580"/>
                    </a:cubicBezTo>
                    <a:cubicBezTo>
                      <a:pt x="15943" y="19728"/>
                      <a:pt x="17295" y="18359"/>
                      <a:pt x="18437" y="16528"/>
                    </a:cubicBezTo>
                    <a:cubicBezTo>
                      <a:pt x="19312" y="15125"/>
                      <a:pt x="20017" y="13522"/>
                      <a:pt x="20539" y="11785"/>
                    </a:cubicBezTo>
                    <a:cubicBezTo>
                      <a:pt x="20444" y="11799"/>
                      <a:pt x="20348" y="11808"/>
                      <a:pt x="20250" y="11808"/>
                    </a:cubicBezTo>
                    <a:cubicBezTo>
                      <a:pt x="18459" y="11808"/>
                      <a:pt x="17003" y="9472"/>
                      <a:pt x="17003" y="6600"/>
                    </a:cubicBezTo>
                    <a:close/>
                    <a:moveTo>
                      <a:pt x="21563" y="3598"/>
                    </a:moveTo>
                    <a:cubicBezTo>
                      <a:pt x="21191" y="3178"/>
                      <a:pt x="20738" y="2930"/>
                      <a:pt x="20250" y="2930"/>
                    </a:cubicBezTo>
                    <a:cubicBezTo>
                      <a:pt x="18988" y="2930"/>
                      <a:pt x="17961" y="4577"/>
                      <a:pt x="17961" y="6600"/>
                    </a:cubicBezTo>
                    <a:cubicBezTo>
                      <a:pt x="17961" y="8625"/>
                      <a:pt x="18988" y="10271"/>
                      <a:pt x="20250" y="10271"/>
                    </a:cubicBezTo>
                    <a:cubicBezTo>
                      <a:pt x="20507" y="10271"/>
                      <a:pt x="20753" y="10200"/>
                      <a:pt x="20983" y="10075"/>
                    </a:cubicBezTo>
                    <a:cubicBezTo>
                      <a:pt x="21388" y="8239"/>
                      <a:pt x="21600" y="6288"/>
                      <a:pt x="21600" y="4284"/>
                    </a:cubicBezTo>
                    <a:cubicBezTo>
                      <a:pt x="21600" y="4049"/>
                      <a:pt x="21585" y="3822"/>
                      <a:pt x="21563" y="3598"/>
                    </a:cubicBezTo>
                    <a:close/>
                    <a:moveTo>
                      <a:pt x="3688" y="6600"/>
                    </a:moveTo>
                    <a:cubicBezTo>
                      <a:pt x="3688" y="4577"/>
                      <a:pt x="2661" y="2930"/>
                      <a:pt x="1399" y="2930"/>
                    </a:cubicBezTo>
                    <a:cubicBezTo>
                      <a:pt x="886" y="2930"/>
                      <a:pt x="413" y="3205"/>
                      <a:pt x="31" y="3664"/>
                    </a:cubicBezTo>
                    <a:cubicBezTo>
                      <a:pt x="13" y="3867"/>
                      <a:pt x="0" y="4073"/>
                      <a:pt x="0" y="4284"/>
                    </a:cubicBezTo>
                    <a:cubicBezTo>
                      <a:pt x="0" y="6276"/>
                      <a:pt x="210" y="8216"/>
                      <a:pt x="610" y="10042"/>
                    </a:cubicBezTo>
                    <a:cubicBezTo>
                      <a:pt x="856" y="10188"/>
                      <a:pt x="1121" y="10271"/>
                      <a:pt x="1399" y="10271"/>
                    </a:cubicBezTo>
                    <a:cubicBezTo>
                      <a:pt x="2661" y="10271"/>
                      <a:pt x="3688" y="8625"/>
                      <a:pt x="3688" y="6600"/>
                    </a:cubicBezTo>
                    <a:close/>
                    <a:moveTo>
                      <a:pt x="5642" y="12461"/>
                    </a:moveTo>
                    <a:cubicBezTo>
                      <a:pt x="5642" y="13229"/>
                      <a:pt x="6032" y="13855"/>
                      <a:pt x="6511" y="13855"/>
                    </a:cubicBezTo>
                    <a:cubicBezTo>
                      <a:pt x="6991" y="13855"/>
                      <a:pt x="7380" y="13229"/>
                      <a:pt x="7380" y="12461"/>
                    </a:cubicBezTo>
                    <a:cubicBezTo>
                      <a:pt x="7380" y="11693"/>
                      <a:pt x="6991" y="11067"/>
                      <a:pt x="6511" y="11067"/>
                    </a:cubicBezTo>
                    <a:cubicBezTo>
                      <a:pt x="6032" y="11067"/>
                      <a:pt x="5642" y="11693"/>
                      <a:pt x="5642" y="12461"/>
                    </a:cubicBezTo>
                    <a:close/>
                    <a:moveTo>
                      <a:pt x="15138" y="13855"/>
                    </a:moveTo>
                    <a:cubicBezTo>
                      <a:pt x="15617" y="13855"/>
                      <a:pt x="16007" y="13229"/>
                      <a:pt x="16007" y="12461"/>
                    </a:cubicBezTo>
                    <a:cubicBezTo>
                      <a:pt x="16007" y="11693"/>
                      <a:pt x="15617" y="11067"/>
                      <a:pt x="15138" y="11067"/>
                    </a:cubicBezTo>
                    <a:cubicBezTo>
                      <a:pt x="14659" y="11067"/>
                      <a:pt x="14269" y="11693"/>
                      <a:pt x="14269" y="12461"/>
                    </a:cubicBezTo>
                    <a:cubicBezTo>
                      <a:pt x="14269" y="13229"/>
                      <a:pt x="14659" y="13855"/>
                      <a:pt x="15138" y="13855"/>
                    </a:cubicBezTo>
                    <a:close/>
                    <a:moveTo>
                      <a:pt x="10908" y="17245"/>
                    </a:moveTo>
                    <a:cubicBezTo>
                      <a:pt x="9525" y="17245"/>
                      <a:pt x="8387" y="18952"/>
                      <a:pt x="8268" y="21121"/>
                    </a:cubicBezTo>
                    <a:cubicBezTo>
                      <a:pt x="9088" y="21435"/>
                      <a:pt x="9936" y="21600"/>
                      <a:pt x="10800" y="21600"/>
                    </a:cubicBezTo>
                    <a:cubicBezTo>
                      <a:pt x="11738" y="21600"/>
                      <a:pt x="12658" y="21406"/>
                      <a:pt x="13542" y="21036"/>
                    </a:cubicBezTo>
                    <a:cubicBezTo>
                      <a:pt x="13399" y="18908"/>
                      <a:pt x="12273" y="17245"/>
                      <a:pt x="10908" y="1724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  <p:grpSp>
          <p:nvGrpSpPr>
            <p:cNvPr id="214" name="Group 214"/>
            <p:cNvGrpSpPr/>
            <p:nvPr/>
          </p:nvGrpSpPr>
          <p:grpSpPr>
            <a:xfrm>
              <a:off x="451491" y="-1"/>
              <a:ext cx="1288331" cy="397313"/>
              <a:chOff x="0" y="0"/>
              <a:chExt cx="1288330" cy="397311"/>
            </a:xfrm>
          </p:grpSpPr>
          <p:sp>
            <p:nvSpPr>
              <p:cNvPr id="211" name="Shape 211"/>
              <p:cNvSpPr/>
              <p:nvPr/>
            </p:nvSpPr>
            <p:spPr>
              <a:xfrm>
                <a:off x="0" y="0"/>
                <a:ext cx="1288331" cy="267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09" y="0"/>
                    </a:moveTo>
                    <a:cubicBezTo>
                      <a:pt x="11534" y="0"/>
                      <a:pt x="11413" y="501"/>
                      <a:pt x="11413" y="1340"/>
                    </a:cubicBezTo>
                    <a:cubicBezTo>
                      <a:pt x="11413" y="2179"/>
                      <a:pt x="11534" y="2681"/>
                      <a:pt x="11709" y="2681"/>
                    </a:cubicBezTo>
                    <a:lnTo>
                      <a:pt x="12014" y="2681"/>
                    </a:lnTo>
                    <a:lnTo>
                      <a:pt x="12014" y="18319"/>
                    </a:lnTo>
                    <a:lnTo>
                      <a:pt x="11709" y="18319"/>
                    </a:lnTo>
                    <a:cubicBezTo>
                      <a:pt x="11534" y="18319"/>
                      <a:pt x="11413" y="18820"/>
                      <a:pt x="11413" y="19659"/>
                    </a:cubicBezTo>
                    <a:cubicBezTo>
                      <a:pt x="11413" y="20498"/>
                      <a:pt x="11534" y="21000"/>
                      <a:pt x="11709" y="21000"/>
                    </a:cubicBezTo>
                    <a:lnTo>
                      <a:pt x="12960" y="21000"/>
                    </a:lnTo>
                    <a:cubicBezTo>
                      <a:pt x="13134" y="21000"/>
                      <a:pt x="13256" y="20498"/>
                      <a:pt x="13256" y="19659"/>
                    </a:cubicBezTo>
                    <a:cubicBezTo>
                      <a:pt x="13256" y="18820"/>
                      <a:pt x="13134" y="18319"/>
                      <a:pt x="12960" y="18319"/>
                    </a:cubicBezTo>
                    <a:lnTo>
                      <a:pt x="12571" y="18319"/>
                    </a:lnTo>
                    <a:lnTo>
                      <a:pt x="12571" y="2681"/>
                    </a:lnTo>
                    <a:lnTo>
                      <a:pt x="13613" y="2681"/>
                    </a:lnTo>
                    <a:cubicBezTo>
                      <a:pt x="13871" y="2681"/>
                      <a:pt x="14055" y="3073"/>
                      <a:pt x="14179" y="3686"/>
                    </a:cubicBezTo>
                    <a:cubicBezTo>
                      <a:pt x="14303" y="4297"/>
                      <a:pt x="14368" y="5355"/>
                      <a:pt x="14368" y="6730"/>
                    </a:cubicBezTo>
                    <a:cubicBezTo>
                      <a:pt x="14368" y="8105"/>
                      <a:pt x="14303" y="9163"/>
                      <a:pt x="14179" y="9774"/>
                    </a:cubicBezTo>
                    <a:cubicBezTo>
                      <a:pt x="14055" y="10387"/>
                      <a:pt x="13871" y="10723"/>
                      <a:pt x="13613" y="10723"/>
                    </a:cubicBezTo>
                    <a:lnTo>
                      <a:pt x="13123" y="10723"/>
                    </a:lnTo>
                    <a:cubicBezTo>
                      <a:pt x="12948" y="10723"/>
                      <a:pt x="12826" y="11225"/>
                      <a:pt x="12826" y="12064"/>
                    </a:cubicBezTo>
                    <a:cubicBezTo>
                      <a:pt x="12826" y="12903"/>
                      <a:pt x="12948" y="13404"/>
                      <a:pt x="13123" y="13404"/>
                    </a:cubicBezTo>
                    <a:lnTo>
                      <a:pt x="13613" y="13404"/>
                    </a:lnTo>
                    <a:cubicBezTo>
                      <a:pt x="14043" y="13404"/>
                      <a:pt x="14378" y="12863"/>
                      <a:pt x="14612" y="11673"/>
                    </a:cubicBezTo>
                    <a:cubicBezTo>
                      <a:pt x="14842" y="10498"/>
                      <a:pt x="14960" y="8860"/>
                      <a:pt x="14960" y="6744"/>
                    </a:cubicBezTo>
                    <a:cubicBezTo>
                      <a:pt x="14960" y="4628"/>
                      <a:pt x="14842" y="2962"/>
                      <a:pt x="14612" y="1787"/>
                    </a:cubicBezTo>
                    <a:cubicBezTo>
                      <a:pt x="14378" y="597"/>
                      <a:pt x="14043" y="0"/>
                      <a:pt x="13613" y="0"/>
                    </a:cubicBezTo>
                    <a:lnTo>
                      <a:pt x="11709" y="0"/>
                    </a:lnTo>
                    <a:close/>
                    <a:moveTo>
                      <a:pt x="84" y="2052"/>
                    </a:moveTo>
                    <a:cubicBezTo>
                      <a:pt x="27" y="2052"/>
                      <a:pt x="0" y="2199"/>
                      <a:pt x="0" y="2471"/>
                    </a:cubicBezTo>
                    <a:cubicBezTo>
                      <a:pt x="0" y="2746"/>
                      <a:pt x="27" y="2876"/>
                      <a:pt x="84" y="2876"/>
                    </a:cubicBezTo>
                    <a:lnTo>
                      <a:pt x="482" y="2876"/>
                    </a:lnTo>
                    <a:cubicBezTo>
                      <a:pt x="539" y="2876"/>
                      <a:pt x="569" y="3009"/>
                      <a:pt x="569" y="3281"/>
                    </a:cubicBezTo>
                    <a:lnTo>
                      <a:pt x="569" y="19952"/>
                    </a:lnTo>
                    <a:cubicBezTo>
                      <a:pt x="569" y="20226"/>
                      <a:pt x="539" y="20357"/>
                      <a:pt x="482" y="20357"/>
                    </a:cubicBezTo>
                    <a:lnTo>
                      <a:pt x="84" y="20357"/>
                    </a:lnTo>
                    <a:cubicBezTo>
                      <a:pt x="27" y="20357"/>
                      <a:pt x="0" y="20490"/>
                      <a:pt x="0" y="20762"/>
                    </a:cubicBezTo>
                    <a:cubicBezTo>
                      <a:pt x="0" y="21036"/>
                      <a:pt x="27" y="21181"/>
                      <a:pt x="84" y="21181"/>
                    </a:cubicBezTo>
                    <a:lnTo>
                      <a:pt x="1335" y="21181"/>
                    </a:lnTo>
                    <a:cubicBezTo>
                      <a:pt x="1393" y="21181"/>
                      <a:pt x="1420" y="21036"/>
                      <a:pt x="1420" y="20762"/>
                    </a:cubicBezTo>
                    <a:cubicBezTo>
                      <a:pt x="1420" y="20490"/>
                      <a:pt x="1393" y="20357"/>
                      <a:pt x="1335" y="20357"/>
                    </a:cubicBezTo>
                    <a:lnTo>
                      <a:pt x="825" y="20357"/>
                    </a:lnTo>
                    <a:cubicBezTo>
                      <a:pt x="768" y="20357"/>
                      <a:pt x="737" y="20226"/>
                      <a:pt x="737" y="19952"/>
                    </a:cubicBezTo>
                    <a:lnTo>
                      <a:pt x="737" y="3965"/>
                    </a:lnTo>
                    <a:cubicBezTo>
                      <a:pt x="737" y="3820"/>
                      <a:pt x="744" y="3750"/>
                      <a:pt x="755" y="3742"/>
                    </a:cubicBezTo>
                    <a:cubicBezTo>
                      <a:pt x="766" y="3733"/>
                      <a:pt x="776" y="3753"/>
                      <a:pt x="784" y="3826"/>
                    </a:cubicBezTo>
                    <a:lnTo>
                      <a:pt x="2375" y="20762"/>
                    </a:lnTo>
                    <a:cubicBezTo>
                      <a:pt x="2401" y="21036"/>
                      <a:pt x="2443" y="21181"/>
                      <a:pt x="2500" y="21181"/>
                    </a:cubicBezTo>
                    <a:cubicBezTo>
                      <a:pt x="2557" y="21181"/>
                      <a:pt x="2598" y="21036"/>
                      <a:pt x="2625" y="20762"/>
                    </a:cubicBezTo>
                    <a:lnTo>
                      <a:pt x="4215" y="3826"/>
                    </a:lnTo>
                    <a:cubicBezTo>
                      <a:pt x="4223" y="3753"/>
                      <a:pt x="4233" y="3733"/>
                      <a:pt x="4245" y="3742"/>
                    </a:cubicBezTo>
                    <a:cubicBezTo>
                      <a:pt x="4256" y="3750"/>
                      <a:pt x="4259" y="3820"/>
                      <a:pt x="4259" y="3965"/>
                    </a:cubicBezTo>
                    <a:lnTo>
                      <a:pt x="4259" y="19952"/>
                    </a:lnTo>
                    <a:cubicBezTo>
                      <a:pt x="4259" y="20226"/>
                      <a:pt x="4231" y="20357"/>
                      <a:pt x="4175" y="20357"/>
                    </a:cubicBezTo>
                    <a:lnTo>
                      <a:pt x="3664" y="20357"/>
                    </a:lnTo>
                    <a:cubicBezTo>
                      <a:pt x="3607" y="20357"/>
                      <a:pt x="3580" y="20490"/>
                      <a:pt x="3580" y="20762"/>
                    </a:cubicBezTo>
                    <a:cubicBezTo>
                      <a:pt x="3580" y="21036"/>
                      <a:pt x="3607" y="21181"/>
                      <a:pt x="3664" y="21181"/>
                    </a:cubicBezTo>
                    <a:lnTo>
                      <a:pt x="4912" y="21181"/>
                    </a:lnTo>
                    <a:cubicBezTo>
                      <a:pt x="4969" y="21181"/>
                      <a:pt x="4999" y="21036"/>
                      <a:pt x="4999" y="20762"/>
                    </a:cubicBezTo>
                    <a:cubicBezTo>
                      <a:pt x="4999" y="20490"/>
                      <a:pt x="4969" y="20357"/>
                      <a:pt x="4912" y="20357"/>
                    </a:cubicBezTo>
                    <a:lnTo>
                      <a:pt x="4517" y="20357"/>
                    </a:lnTo>
                    <a:cubicBezTo>
                      <a:pt x="4460" y="20357"/>
                      <a:pt x="4430" y="20226"/>
                      <a:pt x="4430" y="19952"/>
                    </a:cubicBezTo>
                    <a:lnTo>
                      <a:pt x="4430" y="3281"/>
                    </a:lnTo>
                    <a:cubicBezTo>
                      <a:pt x="4430" y="3009"/>
                      <a:pt x="4460" y="2876"/>
                      <a:pt x="4517" y="2876"/>
                    </a:cubicBezTo>
                    <a:lnTo>
                      <a:pt x="4912" y="2876"/>
                    </a:lnTo>
                    <a:cubicBezTo>
                      <a:pt x="4969" y="2876"/>
                      <a:pt x="4999" y="2746"/>
                      <a:pt x="4999" y="2471"/>
                    </a:cubicBezTo>
                    <a:cubicBezTo>
                      <a:pt x="4999" y="2199"/>
                      <a:pt x="4969" y="2052"/>
                      <a:pt x="4912" y="2052"/>
                    </a:cubicBezTo>
                    <a:lnTo>
                      <a:pt x="4288" y="2052"/>
                    </a:lnTo>
                    <a:cubicBezTo>
                      <a:pt x="4246" y="2052"/>
                      <a:pt x="4216" y="2090"/>
                      <a:pt x="4195" y="2164"/>
                    </a:cubicBezTo>
                    <a:cubicBezTo>
                      <a:pt x="4174" y="2235"/>
                      <a:pt x="4157" y="2344"/>
                      <a:pt x="4146" y="2471"/>
                    </a:cubicBezTo>
                    <a:lnTo>
                      <a:pt x="2555" y="19408"/>
                    </a:lnTo>
                    <a:cubicBezTo>
                      <a:pt x="2517" y="19790"/>
                      <a:pt x="2479" y="19790"/>
                      <a:pt x="2442" y="19408"/>
                    </a:cubicBezTo>
                    <a:lnTo>
                      <a:pt x="851" y="2471"/>
                    </a:lnTo>
                    <a:cubicBezTo>
                      <a:pt x="839" y="2344"/>
                      <a:pt x="825" y="2235"/>
                      <a:pt x="804" y="2164"/>
                    </a:cubicBezTo>
                    <a:cubicBezTo>
                      <a:pt x="783" y="2090"/>
                      <a:pt x="753" y="2052"/>
                      <a:pt x="711" y="2052"/>
                    </a:cubicBezTo>
                    <a:lnTo>
                      <a:pt x="84" y="2052"/>
                    </a:lnTo>
                    <a:close/>
                    <a:moveTo>
                      <a:pt x="17277" y="5222"/>
                    </a:moveTo>
                    <a:cubicBezTo>
                      <a:pt x="17138" y="5222"/>
                      <a:pt x="17008" y="5330"/>
                      <a:pt x="16885" y="5557"/>
                    </a:cubicBezTo>
                    <a:cubicBezTo>
                      <a:pt x="16772" y="5765"/>
                      <a:pt x="16666" y="6030"/>
                      <a:pt x="16575" y="6325"/>
                    </a:cubicBezTo>
                    <a:cubicBezTo>
                      <a:pt x="16535" y="6450"/>
                      <a:pt x="16500" y="6511"/>
                      <a:pt x="16464" y="6646"/>
                    </a:cubicBezTo>
                    <a:cubicBezTo>
                      <a:pt x="16446" y="5920"/>
                      <a:pt x="16331" y="5362"/>
                      <a:pt x="16171" y="5362"/>
                    </a:cubicBezTo>
                    <a:lnTo>
                      <a:pt x="15602" y="5362"/>
                    </a:lnTo>
                    <a:cubicBezTo>
                      <a:pt x="15427" y="5362"/>
                      <a:pt x="15306" y="6087"/>
                      <a:pt x="15306" y="6925"/>
                    </a:cubicBezTo>
                    <a:cubicBezTo>
                      <a:pt x="15306" y="7764"/>
                      <a:pt x="15427" y="8489"/>
                      <a:pt x="15602" y="8489"/>
                    </a:cubicBezTo>
                    <a:lnTo>
                      <a:pt x="15915" y="8489"/>
                    </a:lnTo>
                    <a:lnTo>
                      <a:pt x="15915" y="18319"/>
                    </a:lnTo>
                    <a:lnTo>
                      <a:pt x="15602" y="18319"/>
                    </a:lnTo>
                    <a:cubicBezTo>
                      <a:pt x="15427" y="18319"/>
                      <a:pt x="15306" y="18820"/>
                      <a:pt x="15306" y="19659"/>
                    </a:cubicBezTo>
                    <a:cubicBezTo>
                      <a:pt x="15306" y="20498"/>
                      <a:pt x="15427" y="21000"/>
                      <a:pt x="15602" y="21000"/>
                    </a:cubicBezTo>
                    <a:lnTo>
                      <a:pt x="16795" y="21000"/>
                    </a:lnTo>
                    <a:cubicBezTo>
                      <a:pt x="16970" y="21000"/>
                      <a:pt x="17091" y="20498"/>
                      <a:pt x="17091" y="19659"/>
                    </a:cubicBezTo>
                    <a:cubicBezTo>
                      <a:pt x="17091" y="18820"/>
                      <a:pt x="16970" y="18319"/>
                      <a:pt x="16795" y="18319"/>
                    </a:cubicBezTo>
                    <a:lnTo>
                      <a:pt x="16473" y="18319"/>
                    </a:lnTo>
                    <a:lnTo>
                      <a:pt x="16473" y="11030"/>
                    </a:lnTo>
                    <a:cubicBezTo>
                      <a:pt x="16566" y="10507"/>
                      <a:pt x="16612" y="10028"/>
                      <a:pt x="16694" y="9592"/>
                    </a:cubicBezTo>
                    <a:cubicBezTo>
                      <a:pt x="16767" y="9192"/>
                      <a:pt x="16859" y="8819"/>
                      <a:pt x="16966" y="8489"/>
                    </a:cubicBezTo>
                    <a:cubicBezTo>
                      <a:pt x="17058" y="8210"/>
                      <a:pt x="17161" y="8070"/>
                      <a:pt x="17280" y="8070"/>
                    </a:cubicBezTo>
                    <a:cubicBezTo>
                      <a:pt x="17441" y="8070"/>
                      <a:pt x="17555" y="8252"/>
                      <a:pt x="17634" y="8615"/>
                    </a:cubicBezTo>
                    <a:cubicBezTo>
                      <a:pt x="17712" y="8970"/>
                      <a:pt x="17747" y="9386"/>
                      <a:pt x="17747" y="9927"/>
                    </a:cubicBezTo>
                    <a:cubicBezTo>
                      <a:pt x="17747" y="10766"/>
                      <a:pt x="17869" y="11352"/>
                      <a:pt x="18044" y="11352"/>
                    </a:cubicBezTo>
                    <a:cubicBezTo>
                      <a:pt x="18218" y="11352"/>
                      <a:pt x="18343" y="10766"/>
                      <a:pt x="18343" y="9927"/>
                    </a:cubicBezTo>
                    <a:cubicBezTo>
                      <a:pt x="18343" y="9289"/>
                      <a:pt x="18318" y="8677"/>
                      <a:pt x="18270" y="8112"/>
                    </a:cubicBezTo>
                    <a:cubicBezTo>
                      <a:pt x="18221" y="7535"/>
                      <a:pt x="18148" y="7015"/>
                      <a:pt x="18052" y="6576"/>
                    </a:cubicBezTo>
                    <a:cubicBezTo>
                      <a:pt x="17958" y="6147"/>
                      <a:pt x="17845" y="5808"/>
                      <a:pt x="17715" y="5571"/>
                    </a:cubicBezTo>
                    <a:cubicBezTo>
                      <a:pt x="17587" y="5335"/>
                      <a:pt x="17438" y="5222"/>
                      <a:pt x="17277" y="5222"/>
                    </a:cubicBezTo>
                    <a:close/>
                    <a:moveTo>
                      <a:pt x="19997" y="5362"/>
                    </a:moveTo>
                    <a:cubicBezTo>
                      <a:pt x="19767" y="5362"/>
                      <a:pt x="19548" y="5565"/>
                      <a:pt x="19350" y="5962"/>
                    </a:cubicBezTo>
                    <a:cubicBezTo>
                      <a:pt x="19151" y="6362"/>
                      <a:pt x="18980" y="6931"/>
                      <a:pt x="18839" y="7651"/>
                    </a:cubicBezTo>
                    <a:cubicBezTo>
                      <a:pt x="18699" y="8366"/>
                      <a:pt x="18589" y="9238"/>
                      <a:pt x="18511" y="10235"/>
                    </a:cubicBezTo>
                    <a:cubicBezTo>
                      <a:pt x="18434" y="11218"/>
                      <a:pt x="18395" y="12313"/>
                      <a:pt x="18395" y="13488"/>
                    </a:cubicBezTo>
                    <a:cubicBezTo>
                      <a:pt x="18395" y="14662"/>
                      <a:pt x="18434" y="15744"/>
                      <a:pt x="18511" y="16727"/>
                    </a:cubicBezTo>
                    <a:cubicBezTo>
                      <a:pt x="18589" y="17724"/>
                      <a:pt x="18699" y="18597"/>
                      <a:pt x="18839" y="19310"/>
                    </a:cubicBezTo>
                    <a:cubicBezTo>
                      <a:pt x="18980" y="20031"/>
                      <a:pt x="19150" y="20599"/>
                      <a:pt x="19350" y="21000"/>
                    </a:cubicBezTo>
                    <a:cubicBezTo>
                      <a:pt x="19547" y="21396"/>
                      <a:pt x="19765" y="21600"/>
                      <a:pt x="19997" y="21600"/>
                    </a:cubicBezTo>
                    <a:cubicBezTo>
                      <a:pt x="20229" y="21600"/>
                      <a:pt x="20448" y="21396"/>
                      <a:pt x="20645" y="21000"/>
                    </a:cubicBezTo>
                    <a:cubicBezTo>
                      <a:pt x="20845" y="20599"/>
                      <a:pt x="21016" y="20029"/>
                      <a:pt x="21156" y="19310"/>
                    </a:cubicBezTo>
                    <a:cubicBezTo>
                      <a:pt x="21296" y="18595"/>
                      <a:pt x="21406" y="17723"/>
                      <a:pt x="21484" y="16727"/>
                    </a:cubicBezTo>
                    <a:cubicBezTo>
                      <a:pt x="21561" y="15742"/>
                      <a:pt x="21600" y="14661"/>
                      <a:pt x="21600" y="13488"/>
                    </a:cubicBezTo>
                    <a:cubicBezTo>
                      <a:pt x="21600" y="12314"/>
                      <a:pt x="21561" y="11220"/>
                      <a:pt x="21484" y="10235"/>
                    </a:cubicBezTo>
                    <a:cubicBezTo>
                      <a:pt x="21406" y="9238"/>
                      <a:pt x="21296" y="8367"/>
                      <a:pt x="21156" y="7651"/>
                    </a:cubicBezTo>
                    <a:cubicBezTo>
                      <a:pt x="21015" y="6931"/>
                      <a:pt x="20844" y="6363"/>
                      <a:pt x="20645" y="5962"/>
                    </a:cubicBezTo>
                    <a:cubicBezTo>
                      <a:pt x="20447" y="5565"/>
                      <a:pt x="20228" y="5362"/>
                      <a:pt x="19997" y="5362"/>
                    </a:cubicBezTo>
                    <a:close/>
                    <a:moveTo>
                      <a:pt x="6312" y="7247"/>
                    </a:moveTo>
                    <a:cubicBezTo>
                      <a:pt x="6187" y="7247"/>
                      <a:pt x="6067" y="7329"/>
                      <a:pt x="5957" y="7484"/>
                    </a:cubicBezTo>
                    <a:cubicBezTo>
                      <a:pt x="5847" y="7638"/>
                      <a:pt x="5751" y="7829"/>
                      <a:pt x="5664" y="8056"/>
                    </a:cubicBezTo>
                    <a:cubicBezTo>
                      <a:pt x="5577" y="8285"/>
                      <a:pt x="5498" y="8541"/>
                      <a:pt x="5432" y="8824"/>
                    </a:cubicBezTo>
                    <a:cubicBezTo>
                      <a:pt x="5365" y="9106"/>
                      <a:pt x="5314" y="9365"/>
                      <a:pt x="5272" y="9620"/>
                    </a:cubicBezTo>
                    <a:cubicBezTo>
                      <a:pt x="5238" y="9838"/>
                      <a:pt x="5244" y="10029"/>
                      <a:pt x="5290" y="10193"/>
                    </a:cubicBezTo>
                    <a:cubicBezTo>
                      <a:pt x="5335" y="10356"/>
                      <a:pt x="5375" y="10327"/>
                      <a:pt x="5409" y="10109"/>
                    </a:cubicBezTo>
                    <a:cubicBezTo>
                      <a:pt x="5443" y="9891"/>
                      <a:pt x="5487" y="9663"/>
                      <a:pt x="5542" y="9425"/>
                    </a:cubicBezTo>
                    <a:cubicBezTo>
                      <a:pt x="5597" y="9190"/>
                      <a:pt x="5660" y="8983"/>
                      <a:pt x="5734" y="8782"/>
                    </a:cubicBezTo>
                    <a:cubicBezTo>
                      <a:pt x="5808" y="8583"/>
                      <a:pt x="5892" y="8404"/>
                      <a:pt x="5986" y="8266"/>
                    </a:cubicBezTo>
                    <a:cubicBezTo>
                      <a:pt x="6081" y="8129"/>
                      <a:pt x="6190" y="8070"/>
                      <a:pt x="6312" y="8070"/>
                    </a:cubicBezTo>
                    <a:cubicBezTo>
                      <a:pt x="6448" y="8070"/>
                      <a:pt x="6570" y="8159"/>
                      <a:pt x="6680" y="8350"/>
                    </a:cubicBezTo>
                    <a:cubicBezTo>
                      <a:pt x="6790" y="8540"/>
                      <a:pt x="6883" y="8807"/>
                      <a:pt x="6959" y="9145"/>
                    </a:cubicBezTo>
                    <a:cubicBezTo>
                      <a:pt x="7035" y="9481"/>
                      <a:pt x="7091" y="9871"/>
                      <a:pt x="7133" y="10318"/>
                    </a:cubicBezTo>
                    <a:cubicBezTo>
                      <a:pt x="7175" y="10766"/>
                      <a:pt x="7197" y="11247"/>
                      <a:pt x="7197" y="11756"/>
                    </a:cubicBezTo>
                    <a:lnTo>
                      <a:pt x="7197" y="16950"/>
                    </a:lnTo>
                    <a:cubicBezTo>
                      <a:pt x="7118" y="17642"/>
                      <a:pt x="7021" y="18263"/>
                      <a:pt x="6907" y="18807"/>
                    </a:cubicBezTo>
                    <a:cubicBezTo>
                      <a:pt x="6808" y="19282"/>
                      <a:pt x="6690" y="19705"/>
                      <a:pt x="6550" y="20078"/>
                    </a:cubicBezTo>
                    <a:cubicBezTo>
                      <a:pt x="6410" y="20451"/>
                      <a:pt x="6248" y="20637"/>
                      <a:pt x="6062" y="20637"/>
                    </a:cubicBezTo>
                    <a:cubicBezTo>
                      <a:pt x="5778" y="20637"/>
                      <a:pt x="5565" y="20296"/>
                      <a:pt x="5423" y="19631"/>
                    </a:cubicBezTo>
                    <a:cubicBezTo>
                      <a:pt x="5281" y="18966"/>
                      <a:pt x="5208" y="18115"/>
                      <a:pt x="5208" y="17076"/>
                    </a:cubicBezTo>
                    <a:cubicBezTo>
                      <a:pt x="5208" y="16567"/>
                      <a:pt x="5227" y="16102"/>
                      <a:pt x="5264" y="15666"/>
                    </a:cubicBezTo>
                    <a:cubicBezTo>
                      <a:pt x="5299" y="15230"/>
                      <a:pt x="5355" y="14844"/>
                      <a:pt x="5435" y="14535"/>
                    </a:cubicBezTo>
                    <a:cubicBezTo>
                      <a:pt x="5514" y="14224"/>
                      <a:pt x="5615" y="13990"/>
                      <a:pt x="5737" y="13809"/>
                    </a:cubicBezTo>
                    <a:cubicBezTo>
                      <a:pt x="5858" y="13628"/>
                      <a:pt x="6005" y="13530"/>
                      <a:pt x="6175" y="13530"/>
                    </a:cubicBezTo>
                    <a:lnTo>
                      <a:pt x="6770" y="13530"/>
                    </a:lnTo>
                    <a:cubicBezTo>
                      <a:pt x="6827" y="13530"/>
                      <a:pt x="6857" y="13398"/>
                      <a:pt x="6857" y="13125"/>
                    </a:cubicBezTo>
                    <a:cubicBezTo>
                      <a:pt x="6857" y="12852"/>
                      <a:pt x="6827" y="12706"/>
                      <a:pt x="6770" y="12706"/>
                    </a:cubicBezTo>
                    <a:lnTo>
                      <a:pt x="6175" y="12706"/>
                    </a:lnTo>
                    <a:cubicBezTo>
                      <a:pt x="5990" y="12706"/>
                      <a:pt x="5825" y="12828"/>
                      <a:pt x="5685" y="13055"/>
                    </a:cubicBezTo>
                    <a:cubicBezTo>
                      <a:pt x="5544" y="13284"/>
                      <a:pt x="5427" y="13585"/>
                      <a:pt x="5330" y="13976"/>
                    </a:cubicBezTo>
                    <a:cubicBezTo>
                      <a:pt x="5234" y="14369"/>
                      <a:pt x="5162" y="14831"/>
                      <a:pt x="5113" y="15359"/>
                    </a:cubicBezTo>
                    <a:cubicBezTo>
                      <a:pt x="5063" y="15886"/>
                      <a:pt x="5037" y="16457"/>
                      <a:pt x="5037" y="17076"/>
                    </a:cubicBezTo>
                    <a:cubicBezTo>
                      <a:pt x="5037" y="17696"/>
                      <a:pt x="5059" y="18280"/>
                      <a:pt x="5101" y="18807"/>
                    </a:cubicBezTo>
                    <a:cubicBezTo>
                      <a:pt x="5143" y="19336"/>
                      <a:pt x="5204" y="19784"/>
                      <a:pt x="5290" y="20176"/>
                    </a:cubicBezTo>
                    <a:cubicBezTo>
                      <a:pt x="5375" y="20567"/>
                      <a:pt x="5483" y="20882"/>
                      <a:pt x="5612" y="21111"/>
                    </a:cubicBezTo>
                    <a:cubicBezTo>
                      <a:pt x="5741" y="21339"/>
                      <a:pt x="5892" y="21446"/>
                      <a:pt x="6062" y="21446"/>
                    </a:cubicBezTo>
                    <a:cubicBezTo>
                      <a:pt x="6198" y="21446"/>
                      <a:pt x="6322" y="21363"/>
                      <a:pt x="6434" y="21181"/>
                    </a:cubicBezTo>
                    <a:cubicBezTo>
                      <a:pt x="6545" y="21000"/>
                      <a:pt x="6646" y="20781"/>
                      <a:pt x="6735" y="20525"/>
                    </a:cubicBezTo>
                    <a:cubicBezTo>
                      <a:pt x="6824" y="20271"/>
                      <a:pt x="6899" y="19997"/>
                      <a:pt x="6962" y="19715"/>
                    </a:cubicBezTo>
                    <a:cubicBezTo>
                      <a:pt x="7024" y="19434"/>
                      <a:pt x="7073" y="19181"/>
                      <a:pt x="7107" y="18961"/>
                    </a:cubicBezTo>
                    <a:cubicBezTo>
                      <a:pt x="7122" y="18871"/>
                      <a:pt x="7134" y="18831"/>
                      <a:pt x="7145" y="18821"/>
                    </a:cubicBezTo>
                    <a:cubicBezTo>
                      <a:pt x="7156" y="18812"/>
                      <a:pt x="7166" y="18826"/>
                      <a:pt x="7174" y="18863"/>
                    </a:cubicBezTo>
                    <a:cubicBezTo>
                      <a:pt x="7181" y="18900"/>
                      <a:pt x="7187" y="18944"/>
                      <a:pt x="7191" y="19017"/>
                    </a:cubicBezTo>
                    <a:cubicBezTo>
                      <a:pt x="7195" y="19089"/>
                      <a:pt x="7197" y="19166"/>
                      <a:pt x="7197" y="19240"/>
                    </a:cubicBezTo>
                    <a:lnTo>
                      <a:pt x="7197" y="20762"/>
                    </a:lnTo>
                    <a:cubicBezTo>
                      <a:pt x="7197" y="21036"/>
                      <a:pt x="7224" y="21181"/>
                      <a:pt x="7281" y="21181"/>
                    </a:cubicBezTo>
                    <a:lnTo>
                      <a:pt x="7850" y="21181"/>
                    </a:lnTo>
                    <a:cubicBezTo>
                      <a:pt x="7907" y="21181"/>
                      <a:pt x="7935" y="21036"/>
                      <a:pt x="7935" y="20762"/>
                    </a:cubicBezTo>
                    <a:cubicBezTo>
                      <a:pt x="7935" y="20490"/>
                      <a:pt x="7907" y="20357"/>
                      <a:pt x="7850" y="20357"/>
                    </a:cubicBezTo>
                    <a:lnTo>
                      <a:pt x="7453" y="20357"/>
                    </a:lnTo>
                    <a:cubicBezTo>
                      <a:pt x="7396" y="20357"/>
                      <a:pt x="7368" y="20226"/>
                      <a:pt x="7368" y="19952"/>
                    </a:cubicBezTo>
                    <a:lnTo>
                      <a:pt x="7368" y="11756"/>
                    </a:lnTo>
                    <a:cubicBezTo>
                      <a:pt x="7368" y="11136"/>
                      <a:pt x="7342" y="10558"/>
                      <a:pt x="7293" y="10011"/>
                    </a:cubicBezTo>
                    <a:cubicBezTo>
                      <a:pt x="7244" y="9465"/>
                      <a:pt x="7175" y="8983"/>
                      <a:pt x="7084" y="8573"/>
                    </a:cubicBezTo>
                    <a:cubicBezTo>
                      <a:pt x="6993" y="8163"/>
                      <a:pt x="6881" y="7833"/>
                      <a:pt x="6750" y="7596"/>
                    </a:cubicBezTo>
                    <a:cubicBezTo>
                      <a:pt x="6619" y="7359"/>
                      <a:pt x="6475" y="7247"/>
                      <a:pt x="6312" y="7247"/>
                    </a:cubicBezTo>
                    <a:close/>
                    <a:moveTo>
                      <a:pt x="20055" y="8042"/>
                    </a:moveTo>
                    <a:cubicBezTo>
                      <a:pt x="20212" y="8042"/>
                      <a:pt x="20353" y="8172"/>
                      <a:pt x="20476" y="8419"/>
                    </a:cubicBezTo>
                    <a:cubicBezTo>
                      <a:pt x="20599" y="8666"/>
                      <a:pt x="20701" y="8997"/>
                      <a:pt x="20787" y="9439"/>
                    </a:cubicBezTo>
                    <a:cubicBezTo>
                      <a:pt x="20873" y="9884"/>
                      <a:pt x="20942" y="10433"/>
                      <a:pt x="20990" y="11072"/>
                    </a:cubicBezTo>
                    <a:cubicBezTo>
                      <a:pt x="21040" y="11734"/>
                      <a:pt x="21066" y="12484"/>
                      <a:pt x="21066" y="13306"/>
                    </a:cubicBezTo>
                    <a:cubicBezTo>
                      <a:pt x="21066" y="14146"/>
                      <a:pt x="21040" y="14909"/>
                      <a:pt x="20990" y="15568"/>
                    </a:cubicBezTo>
                    <a:cubicBezTo>
                      <a:pt x="20942" y="16209"/>
                      <a:pt x="20873" y="16758"/>
                      <a:pt x="20787" y="17202"/>
                    </a:cubicBezTo>
                    <a:cubicBezTo>
                      <a:pt x="20702" y="17638"/>
                      <a:pt x="20599" y="17989"/>
                      <a:pt x="20479" y="18221"/>
                    </a:cubicBezTo>
                    <a:cubicBezTo>
                      <a:pt x="20356" y="18462"/>
                      <a:pt x="20213" y="18584"/>
                      <a:pt x="20055" y="18584"/>
                    </a:cubicBezTo>
                    <a:cubicBezTo>
                      <a:pt x="19898" y="18584"/>
                      <a:pt x="19755" y="18462"/>
                      <a:pt x="19632" y="18221"/>
                    </a:cubicBezTo>
                    <a:cubicBezTo>
                      <a:pt x="19512" y="17989"/>
                      <a:pt x="19409" y="17650"/>
                      <a:pt x="19324" y="17216"/>
                    </a:cubicBezTo>
                    <a:cubicBezTo>
                      <a:pt x="19237" y="16765"/>
                      <a:pt x="19170" y="16221"/>
                      <a:pt x="19121" y="15568"/>
                    </a:cubicBezTo>
                    <a:cubicBezTo>
                      <a:pt x="19071" y="14913"/>
                      <a:pt x="19045" y="14151"/>
                      <a:pt x="19045" y="13306"/>
                    </a:cubicBezTo>
                    <a:cubicBezTo>
                      <a:pt x="19045" y="12479"/>
                      <a:pt x="19071" y="11729"/>
                      <a:pt x="19121" y="11072"/>
                    </a:cubicBezTo>
                    <a:cubicBezTo>
                      <a:pt x="19170" y="10429"/>
                      <a:pt x="19238" y="9881"/>
                      <a:pt x="19324" y="9439"/>
                    </a:cubicBezTo>
                    <a:cubicBezTo>
                      <a:pt x="19410" y="8995"/>
                      <a:pt x="19511" y="8667"/>
                      <a:pt x="19635" y="8419"/>
                    </a:cubicBezTo>
                    <a:cubicBezTo>
                      <a:pt x="19757" y="8172"/>
                      <a:pt x="19899" y="8042"/>
                      <a:pt x="20055" y="80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12" name="Shape 212"/>
              <p:cNvSpPr/>
              <p:nvPr/>
            </p:nvSpPr>
            <p:spPr>
              <a:xfrm>
                <a:off x="376801" y="88659"/>
                <a:ext cx="283710" cy="3086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60" extrusionOk="0">
                    <a:moveTo>
                      <a:pt x="21213" y="11458"/>
                    </a:moveTo>
                    <a:lnTo>
                      <a:pt x="19665" y="11458"/>
                    </a:lnTo>
                    <a:cubicBezTo>
                      <a:pt x="19526" y="11458"/>
                      <a:pt x="19407" y="11423"/>
                      <a:pt x="19303" y="11352"/>
                    </a:cubicBezTo>
                    <a:cubicBezTo>
                      <a:pt x="19200" y="11281"/>
                      <a:pt x="19106" y="11198"/>
                      <a:pt x="19020" y="11103"/>
                    </a:cubicBezTo>
                    <a:lnTo>
                      <a:pt x="15331" y="6393"/>
                    </a:lnTo>
                    <a:cubicBezTo>
                      <a:pt x="15227" y="6251"/>
                      <a:pt x="15227" y="6109"/>
                      <a:pt x="15331" y="5967"/>
                    </a:cubicBezTo>
                    <a:lnTo>
                      <a:pt x="18242" y="2078"/>
                    </a:lnTo>
                    <a:cubicBezTo>
                      <a:pt x="18311" y="1983"/>
                      <a:pt x="18401" y="1899"/>
                      <a:pt x="18513" y="1828"/>
                    </a:cubicBezTo>
                    <a:cubicBezTo>
                      <a:pt x="18530" y="1817"/>
                      <a:pt x="18584" y="1790"/>
                      <a:pt x="18658" y="1754"/>
                    </a:cubicBezTo>
                    <a:cubicBezTo>
                      <a:pt x="19600" y="1650"/>
                      <a:pt x="20445" y="1250"/>
                      <a:pt x="21072" y="657"/>
                    </a:cubicBezTo>
                    <a:cubicBezTo>
                      <a:pt x="21234" y="504"/>
                      <a:pt x="21230" y="258"/>
                      <a:pt x="21064" y="110"/>
                    </a:cubicBezTo>
                    <a:cubicBezTo>
                      <a:pt x="20896" y="-39"/>
                      <a:pt x="20630" y="-36"/>
                      <a:pt x="20467" y="118"/>
                    </a:cubicBezTo>
                    <a:cubicBezTo>
                      <a:pt x="19916" y="637"/>
                      <a:pt x="19162" y="966"/>
                      <a:pt x="18322" y="1002"/>
                    </a:cubicBezTo>
                    <a:lnTo>
                      <a:pt x="17812" y="990"/>
                    </a:lnTo>
                    <a:cubicBezTo>
                      <a:pt x="17055" y="913"/>
                      <a:pt x="16380" y="594"/>
                      <a:pt x="15873" y="117"/>
                    </a:cubicBezTo>
                    <a:cubicBezTo>
                      <a:pt x="15710" y="-37"/>
                      <a:pt x="15443" y="-40"/>
                      <a:pt x="15276" y="110"/>
                    </a:cubicBezTo>
                    <a:cubicBezTo>
                      <a:pt x="15109" y="259"/>
                      <a:pt x="15106" y="504"/>
                      <a:pt x="15269" y="657"/>
                    </a:cubicBezTo>
                    <a:lnTo>
                      <a:pt x="15268" y="657"/>
                    </a:lnTo>
                    <a:cubicBezTo>
                      <a:pt x="15838" y="1195"/>
                      <a:pt x="16587" y="1573"/>
                      <a:pt x="17425" y="1717"/>
                    </a:cubicBezTo>
                    <a:cubicBezTo>
                      <a:pt x="17428" y="1728"/>
                      <a:pt x="17435" y="1739"/>
                      <a:pt x="17437" y="1751"/>
                    </a:cubicBezTo>
                    <a:cubicBezTo>
                      <a:pt x="17459" y="1838"/>
                      <a:pt x="17430" y="1972"/>
                      <a:pt x="17345" y="2067"/>
                    </a:cubicBezTo>
                    <a:lnTo>
                      <a:pt x="14867" y="5352"/>
                    </a:lnTo>
                    <a:cubicBezTo>
                      <a:pt x="14746" y="5525"/>
                      <a:pt x="14626" y="5525"/>
                      <a:pt x="14506" y="5352"/>
                    </a:cubicBezTo>
                    <a:lnTo>
                      <a:pt x="11411" y="1400"/>
                    </a:lnTo>
                    <a:cubicBezTo>
                      <a:pt x="11324" y="1305"/>
                      <a:pt x="11310" y="1221"/>
                      <a:pt x="11372" y="1150"/>
                    </a:cubicBezTo>
                    <a:cubicBezTo>
                      <a:pt x="11431" y="1079"/>
                      <a:pt x="11530" y="1045"/>
                      <a:pt x="11668" y="1045"/>
                    </a:cubicBezTo>
                    <a:lnTo>
                      <a:pt x="13732" y="1045"/>
                    </a:lnTo>
                    <a:cubicBezTo>
                      <a:pt x="13989" y="1045"/>
                      <a:pt x="14119" y="926"/>
                      <a:pt x="14119" y="690"/>
                    </a:cubicBezTo>
                    <a:cubicBezTo>
                      <a:pt x="14119" y="453"/>
                      <a:pt x="13989" y="335"/>
                      <a:pt x="13732" y="335"/>
                    </a:cubicBezTo>
                    <a:lnTo>
                      <a:pt x="8315" y="335"/>
                    </a:lnTo>
                    <a:cubicBezTo>
                      <a:pt x="8056" y="335"/>
                      <a:pt x="7928" y="453"/>
                      <a:pt x="7928" y="690"/>
                    </a:cubicBezTo>
                    <a:cubicBezTo>
                      <a:pt x="7928" y="926"/>
                      <a:pt x="8056" y="1045"/>
                      <a:pt x="8315" y="1045"/>
                    </a:cubicBezTo>
                    <a:lnTo>
                      <a:pt x="9863" y="1045"/>
                    </a:lnTo>
                    <a:cubicBezTo>
                      <a:pt x="10000" y="1045"/>
                      <a:pt x="10124" y="1079"/>
                      <a:pt x="10237" y="1150"/>
                    </a:cubicBezTo>
                    <a:cubicBezTo>
                      <a:pt x="10348" y="1221"/>
                      <a:pt x="10438" y="1305"/>
                      <a:pt x="10508" y="1400"/>
                    </a:cubicBezTo>
                    <a:lnTo>
                      <a:pt x="14066" y="5967"/>
                    </a:lnTo>
                    <a:cubicBezTo>
                      <a:pt x="14170" y="6109"/>
                      <a:pt x="14170" y="6251"/>
                      <a:pt x="14066" y="6393"/>
                    </a:cubicBezTo>
                    <a:lnTo>
                      <a:pt x="2579" y="20495"/>
                    </a:lnTo>
                    <a:cubicBezTo>
                      <a:pt x="2492" y="20590"/>
                      <a:pt x="2399" y="20674"/>
                      <a:pt x="2295" y="20745"/>
                    </a:cubicBezTo>
                    <a:cubicBezTo>
                      <a:pt x="2192" y="20816"/>
                      <a:pt x="2072" y="20850"/>
                      <a:pt x="1935" y="20850"/>
                    </a:cubicBezTo>
                    <a:lnTo>
                      <a:pt x="387" y="20850"/>
                    </a:lnTo>
                    <a:cubicBezTo>
                      <a:pt x="128" y="20850"/>
                      <a:pt x="0" y="20969"/>
                      <a:pt x="0" y="21205"/>
                    </a:cubicBezTo>
                    <a:cubicBezTo>
                      <a:pt x="0" y="21442"/>
                      <a:pt x="128" y="21560"/>
                      <a:pt x="387" y="21560"/>
                    </a:cubicBezTo>
                    <a:lnTo>
                      <a:pt x="5803" y="21560"/>
                    </a:lnTo>
                    <a:cubicBezTo>
                      <a:pt x="6061" y="21560"/>
                      <a:pt x="6190" y="21442"/>
                      <a:pt x="6190" y="21205"/>
                    </a:cubicBezTo>
                    <a:cubicBezTo>
                      <a:pt x="6190" y="20969"/>
                      <a:pt x="6061" y="20850"/>
                      <a:pt x="5803" y="20850"/>
                    </a:cubicBezTo>
                    <a:lnTo>
                      <a:pt x="3740" y="20850"/>
                    </a:lnTo>
                    <a:cubicBezTo>
                      <a:pt x="3602" y="20850"/>
                      <a:pt x="3504" y="20816"/>
                      <a:pt x="3442" y="20745"/>
                    </a:cubicBezTo>
                    <a:cubicBezTo>
                      <a:pt x="3382" y="20674"/>
                      <a:pt x="3395" y="20590"/>
                      <a:pt x="3481" y="20495"/>
                    </a:cubicBezTo>
                    <a:lnTo>
                      <a:pt x="14506" y="6985"/>
                    </a:lnTo>
                    <a:cubicBezTo>
                      <a:pt x="14626" y="6827"/>
                      <a:pt x="14746" y="6827"/>
                      <a:pt x="14867" y="6985"/>
                    </a:cubicBezTo>
                    <a:lnTo>
                      <a:pt x="18117" y="11103"/>
                    </a:lnTo>
                    <a:cubicBezTo>
                      <a:pt x="18204" y="11198"/>
                      <a:pt x="18216" y="11281"/>
                      <a:pt x="18156" y="11352"/>
                    </a:cubicBezTo>
                    <a:cubicBezTo>
                      <a:pt x="18095" y="11423"/>
                      <a:pt x="17996" y="11458"/>
                      <a:pt x="17859" y="11458"/>
                    </a:cubicBezTo>
                    <a:lnTo>
                      <a:pt x="15795" y="11458"/>
                    </a:lnTo>
                    <a:cubicBezTo>
                      <a:pt x="15537" y="11458"/>
                      <a:pt x="15409" y="11577"/>
                      <a:pt x="15409" y="11813"/>
                    </a:cubicBezTo>
                    <a:cubicBezTo>
                      <a:pt x="15409" y="12050"/>
                      <a:pt x="15537" y="12167"/>
                      <a:pt x="15795" y="12167"/>
                    </a:cubicBezTo>
                    <a:lnTo>
                      <a:pt x="21213" y="12167"/>
                    </a:lnTo>
                    <a:cubicBezTo>
                      <a:pt x="21470" y="12167"/>
                      <a:pt x="21600" y="12050"/>
                      <a:pt x="21600" y="11813"/>
                    </a:cubicBezTo>
                    <a:cubicBezTo>
                      <a:pt x="21600" y="11577"/>
                      <a:pt x="21470" y="11458"/>
                      <a:pt x="21213" y="1145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13" name="Shape 213"/>
              <p:cNvSpPr/>
              <p:nvPr/>
            </p:nvSpPr>
            <p:spPr>
              <a:xfrm>
                <a:off x="592908" y="72035"/>
                <a:ext cx="44769" cy="20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02" y="11979"/>
                    </a:moveTo>
                    <a:cubicBezTo>
                      <a:pt x="15493" y="11979"/>
                      <a:pt x="14427" y="10116"/>
                      <a:pt x="14427" y="7815"/>
                    </a:cubicBezTo>
                    <a:cubicBezTo>
                      <a:pt x="14427" y="5520"/>
                      <a:pt x="15493" y="3657"/>
                      <a:pt x="16802" y="3657"/>
                    </a:cubicBezTo>
                    <a:cubicBezTo>
                      <a:pt x="18118" y="3657"/>
                      <a:pt x="19185" y="5520"/>
                      <a:pt x="19185" y="7815"/>
                    </a:cubicBezTo>
                    <a:cubicBezTo>
                      <a:pt x="19185" y="10116"/>
                      <a:pt x="18118" y="11979"/>
                      <a:pt x="16802" y="11979"/>
                    </a:cubicBezTo>
                    <a:close/>
                    <a:moveTo>
                      <a:pt x="10799" y="0"/>
                    </a:moveTo>
                    <a:cubicBezTo>
                      <a:pt x="4837" y="0"/>
                      <a:pt x="0" y="4833"/>
                      <a:pt x="0" y="10803"/>
                    </a:cubicBezTo>
                    <a:cubicBezTo>
                      <a:pt x="0" y="16767"/>
                      <a:pt x="4837" y="21600"/>
                      <a:pt x="10799" y="21600"/>
                    </a:cubicBezTo>
                    <a:cubicBezTo>
                      <a:pt x="16761" y="21600"/>
                      <a:pt x="21600" y="16767"/>
                      <a:pt x="21600" y="10803"/>
                    </a:cubicBezTo>
                    <a:cubicBezTo>
                      <a:pt x="21600" y="4833"/>
                      <a:pt x="16761" y="0"/>
                      <a:pt x="107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</p:grpSp>
      <p:sp>
        <p:nvSpPr>
          <p:cNvPr id="216" name="Shape 216"/>
          <p:cNvSpPr/>
          <p:nvPr/>
        </p:nvSpPr>
        <p:spPr>
          <a:xfrm>
            <a:off x="23093832" y="13081000"/>
            <a:ext cx="258850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normAutofit/>
          </a:bodyPr>
          <a:lstStyle>
            <a:lvl1pPr>
              <a:defRPr sz="18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￼</a:t>
            </a:r>
          </a:p>
        </p:txBody>
      </p:sp>
      <p:grpSp>
        <p:nvGrpSpPr>
          <p:cNvPr id="219" name="Group 219">
            <a:hlinkClick r:id="" action="ppaction://hlinkshowjump?jump=previousslide"/>
          </p:cNvPr>
          <p:cNvGrpSpPr/>
          <p:nvPr/>
        </p:nvGrpSpPr>
        <p:grpSpPr>
          <a:xfrm>
            <a:off x="22636502" y="13150440"/>
            <a:ext cx="292919" cy="292920"/>
            <a:chOff x="0" y="0"/>
            <a:chExt cx="292918" cy="292918"/>
          </a:xfrm>
        </p:grpSpPr>
        <p:sp>
          <p:nvSpPr>
            <p:cNvPr id="217" name="Shape 217"/>
            <p:cNvSpPr/>
            <p:nvPr/>
          </p:nvSpPr>
          <p:spPr>
            <a:xfrm>
              <a:off x="0" y="0"/>
              <a:ext cx="292919" cy="292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52688" y="60642"/>
              <a:ext cx="136985" cy="171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237"/>
                  </a:lnTo>
                  <a:lnTo>
                    <a:pt x="21600" y="21600"/>
                  </a:lnTo>
                  <a:lnTo>
                    <a:pt x="21600" y="16791"/>
                  </a:lnTo>
                  <a:lnTo>
                    <a:pt x="9612" y="10491"/>
                  </a:lnTo>
                  <a:lnTo>
                    <a:pt x="21600" y="480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</p:grpSp>
      <p:grpSp>
        <p:nvGrpSpPr>
          <p:cNvPr id="222" name="Group 222">
            <a:hlinkClick r:id="" action="ppaction://hlinkshowjump?jump=nextslide"/>
          </p:cNvPr>
          <p:cNvGrpSpPr/>
          <p:nvPr/>
        </p:nvGrpSpPr>
        <p:grpSpPr>
          <a:xfrm flipH="1">
            <a:off x="23487402" y="13150440"/>
            <a:ext cx="292919" cy="292920"/>
            <a:chOff x="0" y="0"/>
            <a:chExt cx="292918" cy="292918"/>
          </a:xfrm>
        </p:grpSpPr>
        <p:sp>
          <p:nvSpPr>
            <p:cNvPr id="220" name="Shape 220"/>
            <p:cNvSpPr/>
            <p:nvPr/>
          </p:nvSpPr>
          <p:spPr>
            <a:xfrm>
              <a:off x="0" y="0"/>
              <a:ext cx="292919" cy="292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52688" y="60642"/>
              <a:ext cx="136985" cy="171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237"/>
                  </a:lnTo>
                  <a:lnTo>
                    <a:pt x="21600" y="21600"/>
                  </a:lnTo>
                  <a:lnTo>
                    <a:pt x="21600" y="16791"/>
                  </a:lnTo>
                  <a:lnTo>
                    <a:pt x="9612" y="10491"/>
                  </a:lnTo>
                  <a:lnTo>
                    <a:pt x="21600" y="480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</p:grpSp>
      <p:sp>
        <p:nvSpPr>
          <p:cNvPr id="223" name="Shape 223"/>
          <p:cNvSpPr>
            <a:spLocks noGrp="1"/>
          </p:cNvSpPr>
          <p:nvPr>
            <p:ph type="sldNum" sz="quarter" idx="2"/>
          </p:nvPr>
        </p:nvSpPr>
        <p:spPr>
          <a:xfrm>
            <a:off x="23037351" y="13157200"/>
            <a:ext cx="371811" cy="406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4" name="Shape 224"/>
          <p:cNvSpPr>
            <a:spLocks noGrp="1"/>
          </p:cNvSpPr>
          <p:nvPr>
            <p:ph type="body" idx="1"/>
          </p:nvPr>
        </p:nvSpPr>
        <p:spPr>
          <a:xfrm>
            <a:off x="15039526" y="1629363"/>
            <a:ext cx="7482715" cy="15875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212830"/>
                </a:solidFill>
              </a:defRPr>
            </a:lvl1pPr>
            <a:lvl2pPr algn="l">
              <a:defRPr>
                <a:solidFill>
                  <a:srgbClr val="212830"/>
                </a:solidFill>
              </a:defRPr>
            </a:lvl2pPr>
            <a:lvl3pPr algn="l">
              <a:defRPr>
                <a:solidFill>
                  <a:srgbClr val="212830"/>
                </a:solidFill>
              </a:defRPr>
            </a:lvl3pPr>
            <a:lvl4pPr algn="l">
              <a:defRPr>
                <a:solidFill>
                  <a:srgbClr val="212830"/>
                </a:solidFill>
              </a:defRPr>
            </a:lvl4pPr>
            <a:lvl5pPr algn="l">
              <a:defRPr>
                <a:solidFill>
                  <a:srgbClr val="212830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21283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21283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21283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21283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212830"/>
                </a:solidFill>
              </a:rPr>
              <a:t>Body Level Five</a:t>
            </a:r>
          </a:p>
        </p:txBody>
      </p:sp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1985943" y="359363"/>
            <a:ext cx="20412114" cy="1483956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0" b="1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0" name="Table 230"/>
          <p:cNvGraphicFramePr/>
          <p:nvPr/>
        </p:nvGraphicFramePr>
        <p:xfrm>
          <a:off x="3048000" y="3180236"/>
          <a:ext cx="18450196" cy="8632224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4612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2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2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2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9136"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9136"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9136"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9136"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9136"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9136"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9136"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59136"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59136"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31" name="Shape 231"/>
          <p:cNvSpPr/>
          <p:nvPr/>
        </p:nvSpPr>
        <p:spPr>
          <a:xfrm>
            <a:off x="1985943" y="359363"/>
            <a:ext cx="20412114" cy="1483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9000" b="1">
                <a:solidFill>
                  <a:srgbClr val="F3854C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0" b="1" dirty="0">
                <a:solidFill>
                  <a:schemeClr val="bg2"/>
                </a:solidFill>
              </a:rPr>
              <a:t>Title Text</a:t>
            </a:r>
          </a:p>
        </p:txBody>
      </p:sp>
      <p:sp>
        <p:nvSpPr>
          <p:cNvPr id="232" name="Shape 232"/>
          <p:cNvSpPr/>
          <p:nvPr/>
        </p:nvSpPr>
        <p:spPr>
          <a:xfrm>
            <a:off x="3820795" y="1646127"/>
            <a:ext cx="16742410" cy="158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1600">
                <a:latin typeface="Roboto Light"/>
                <a:ea typeface="Roboto Light"/>
                <a:cs typeface="Roboto Light"/>
                <a:sym typeface="Roboto Light"/>
              </a:defRPr>
            </a:lvl1pPr>
            <a:lvl2pPr>
              <a:defRPr sz="1600">
                <a:latin typeface="Roboto Light"/>
                <a:ea typeface="Roboto Light"/>
                <a:cs typeface="Roboto Light"/>
                <a:sym typeface="Roboto Light"/>
              </a:defRPr>
            </a:lvl2pPr>
            <a:lvl3pPr>
              <a:defRPr sz="1600">
                <a:latin typeface="Roboto Light"/>
                <a:ea typeface="Roboto Light"/>
                <a:cs typeface="Roboto Light"/>
                <a:sym typeface="Roboto Light"/>
              </a:defRPr>
            </a:lvl3pPr>
            <a:lvl4pPr>
              <a:defRPr sz="1600">
                <a:latin typeface="Roboto Light"/>
                <a:ea typeface="Roboto Light"/>
                <a:cs typeface="Roboto Light"/>
                <a:sym typeface="Roboto Light"/>
              </a:defRPr>
            </a:lvl4pPr>
            <a:lvl5pPr>
              <a:defRPr sz="1600"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pPr lvl="0">
              <a:defRPr sz="1800"/>
            </a:pPr>
            <a:r>
              <a:rPr sz="1600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Body Level One</a:t>
            </a:r>
          </a:p>
          <a:p>
            <a:pPr lvl="1">
              <a:defRPr sz="1800"/>
            </a:pPr>
            <a:r>
              <a:rPr sz="1600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Body Level Two</a:t>
            </a:r>
          </a:p>
          <a:p>
            <a:pPr lvl="2">
              <a:defRPr sz="1800"/>
            </a:pPr>
            <a:r>
              <a:rPr sz="1600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Body Level Three</a:t>
            </a:r>
          </a:p>
          <a:p>
            <a:pPr lvl="3">
              <a:defRPr sz="1800"/>
            </a:pPr>
            <a:r>
              <a:rPr sz="1600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Body Level Four</a:t>
            </a:r>
          </a:p>
          <a:p>
            <a:pPr lvl="4">
              <a:defRPr sz="1800"/>
            </a:pPr>
            <a:r>
              <a:rPr sz="1600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Body Level Five</a:t>
            </a:r>
          </a:p>
        </p:txBody>
      </p:sp>
      <p:sp>
        <p:nvSpPr>
          <p:cNvPr id="233" name="Shape 233"/>
          <p:cNvSpPr/>
          <p:nvPr/>
        </p:nvSpPr>
        <p:spPr>
          <a:xfrm>
            <a:off x="22946659" y="13081000"/>
            <a:ext cx="553195" cy="4064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normAutofit/>
          </a:bodyPr>
          <a:lstStyle/>
          <a:p>
            <a:pPr lvl="0">
              <a:defRPr sz="18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>
              <a:solidFill>
                <a:schemeClr val="bg2"/>
              </a:solidFill>
            </a:endParaRPr>
          </a:p>
        </p:txBody>
      </p:sp>
      <p:grpSp>
        <p:nvGrpSpPr>
          <p:cNvPr id="236" name="Group 236">
            <a:hlinkClick r:id="" action="ppaction://hlinkshowjump?jump=previousslide"/>
          </p:cNvPr>
          <p:cNvGrpSpPr/>
          <p:nvPr/>
        </p:nvGrpSpPr>
        <p:grpSpPr>
          <a:xfrm>
            <a:off x="22636502" y="13150440"/>
            <a:ext cx="292919" cy="292920"/>
            <a:chOff x="0" y="0"/>
            <a:chExt cx="292918" cy="292918"/>
          </a:xfrm>
        </p:grpSpPr>
        <p:sp>
          <p:nvSpPr>
            <p:cNvPr id="234" name="Shape 234"/>
            <p:cNvSpPr/>
            <p:nvPr/>
          </p:nvSpPr>
          <p:spPr>
            <a:xfrm>
              <a:off x="0" y="0"/>
              <a:ext cx="292919" cy="292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52688" y="60642"/>
              <a:ext cx="136985" cy="171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237"/>
                  </a:lnTo>
                  <a:lnTo>
                    <a:pt x="21600" y="21600"/>
                  </a:lnTo>
                  <a:lnTo>
                    <a:pt x="21600" y="16791"/>
                  </a:lnTo>
                  <a:lnTo>
                    <a:pt x="9612" y="10491"/>
                  </a:lnTo>
                  <a:lnTo>
                    <a:pt x="21600" y="480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</p:grpSp>
      <p:grpSp>
        <p:nvGrpSpPr>
          <p:cNvPr id="239" name="Group 239">
            <a:hlinkClick r:id="" action="ppaction://hlinkshowjump?jump=nextslide"/>
          </p:cNvPr>
          <p:cNvGrpSpPr/>
          <p:nvPr/>
        </p:nvGrpSpPr>
        <p:grpSpPr>
          <a:xfrm flipH="1">
            <a:off x="23487402" y="13150440"/>
            <a:ext cx="292919" cy="292920"/>
            <a:chOff x="0" y="0"/>
            <a:chExt cx="292918" cy="292918"/>
          </a:xfrm>
        </p:grpSpPr>
        <p:sp>
          <p:nvSpPr>
            <p:cNvPr id="237" name="Shape 237"/>
            <p:cNvSpPr/>
            <p:nvPr/>
          </p:nvSpPr>
          <p:spPr>
            <a:xfrm>
              <a:off x="0" y="0"/>
              <a:ext cx="292919" cy="292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52688" y="60642"/>
              <a:ext cx="136985" cy="171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237"/>
                  </a:lnTo>
                  <a:lnTo>
                    <a:pt x="21600" y="21600"/>
                  </a:lnTo>
                  <a:lnTo>
                    <a:pt x="21600" y="16791"/>
                  </a:lnTo>
                  <a:lnTo>
                    <a:pt x="9612" y="10491"/>
                  </a:lnTo>
                  <a:lnTo>
                    <a:pt x="21600" y="480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</p:grpSp>
      <p:grpSp>
        <p:nvGrpSpPr>
          <p:cNvPr id="20" name="Group 72"/>
          <p:cNvGrpSpPr/>
          <p:nvPr userDrawn="1"/>
        </p:nvGrpSpPr>
        <p:grpSpPr>
          <a:xfrm>
            <a:off x="550017" y="13158589"/>
            <a:ext cx="1739823" cy="397312"/>
            <a:chOff x="0" y="0"/>
            <a:chExt cx="1739821" cy="397311"/>
          </a:xfrm>
        </p:grpSpPr>
        <p:grpSp>
          <p:nvGrpSpPr>
            <p:cNvPr id="21" name="Group 67"/>
            <p:cNvGrpSpPr/>
            <p:nvPr/>
          </p:nvGrpSpPr>
          <p:grpSpPr>
            <a:xfrm>
              <a:off x="0" y="16976"/>
              <a:ext cx="378730" cy="275796"/>
              <a:chOff x="0" y="0"/>
              <a:chExt cx="378729" cy="275794"/>
            </a:xfrm>
          </p:grpSpPr>
          <p:sp>
            <p:nvSpPr>
              <p:cNvPr id="26" name="Shape 65"/>
              <p:cNvSpPr/>
              <p:nvPr/>
            </p:nvSpPr>
            <p:spPr>
              <a:xfrm>
                <a:off x="105200" y="0"/>
                <a:ext cx="273530" cy="170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316"/>
                    </a:moveTo>
                    <a:cubicBezTo>
                      <a:pt x="21600" y="19682"/>
                      <a:pt x="20404" y="21600"/>
                      <a:pt x="18928" y="21600"/>
                    </a:cubicBezTo>
                    <a:cubicBezTo>
                      <a:pt x="17453" y="21600"/>
                      <a:pt x="16257" y="19682"/>
                      <a:pt x="16257" y="17316"/>
                    </a:cubicBezTo>
                    <a:cubicBezTo>
                      <a:pt x="16257" y="12492"/>
                      <a:pt x="13809" y="8567"/>
                      <a:pt x="10800" y="8567"/>
                    </a:cubicBezTo>
                    <a:cubicBezTo>
                      <a:pt x="7791" y="8567"/>
                      <a:pt x="5343" y="12492"/>
                      <a:pt x="5343" y="17316"/>
                    </a:cubicBezTo>
                    <a:cubicBezTo>
                      <a:pt x="5343" y="19682"/>
                      <a:pt x="4147" y="21600"/>
                      <a:pt x="2672" y="21600"/>
                    </a:cubicBezTo>
                    <a:cubicBezTo>
                      <a:pt x="1197" y="21600"/>
                      <a:pt x="0" y="19682"/>
                      <a:pt x="0" y="17316"/>
                    </a:cubicBezTo>
                    <a:cubicBezTo>
                      <a:pt x="0" y="12691"/>
                      <a:pt x="1123" y="8343"/>
                      <a:pt x="3163" y="5072"/>
                    </a:cubicBezTo>
                    <a:cubicBezTo>
                      <a:pt x="5204" y="1801"/>
                      <a:pt x="7915" y="0"/>
                      <a:pt x="10800" y="0"/>
                    </a:cubicBezTo>
                    <a:cubicBezTo>
                      <a:pt x="13685" y="0"/>
                      <a:pt x="16397" y="1801"/>
                      <a:pt x="18437" y="5072"/>
                    </a:cubicBezTo>
                    <a:cubicBezTo>
                      <a:pt x="20477" y="8343"/>
                      <a:pt x="21600" y="12691"/>
                      <a:pt x="21600" y="17316"/>
                    </a:cubicBezTo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" name="Shape 66"/>
              <p:cNvSpPr/>
              <p:nvPr/>
            </p:nvSpPr>
            <p:spPr>
              <a:xfrm>
                <a:off x="0" y="105200"/>
                <a:ext cx="273528" cy="170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003" y="6600"/>
                    </a:moveTo>
                    <a:cubicBezTo>
                      <a:pt x="17003" y="3730"/>
                      <a:pt x="18459" y="1393"/>
                      <a:pt x="20250" y="1393"/>
                    </a:cubicBezTo>
                    <a:cubicBezTo>
                      <a:pt x="20499" y="1393"/>
                      <a:pt x="20740" y="1442"/>
                      <a:pt x="20972" y="1527"/>
                    </a:cubicBezTo>
                    <a:cubicBezTo>
                      <a:pt x="20482" y="594"/>
                      <a:pt x="19749" y="0"/>
                      <a:pt x="18928" y="0"/>
                    </a:cubicBezTo>
                    <a:cubicBezTo>
                      <a:pt x="17453" y="0"/>
                      <a:pt x="16257" y="1918"/>
                      <a:pt x="16257" y="4284"/>
                    </a:cubicBezTo>
                    <a:cubicBezTo>
                      <a:pt x="16257" y="6254"/>
                      <a:pt x="15844" y="8067"/>
                      <a:pt x="15156" y="9532"/>
                    </a:cubicBezTo>
                    <a:cubicBezTo>
                      <a:pt x="16156" y="9547"/>
                      <a:pt x="16966" y="10855"/>
                      <a:pt x="16966" y="12461"/>
                    </a:cubicBezTo>
                    <a:cubicBezTo>
                      <a:pt x="16966" y="14077"/>
                      <a:pt x="16146" y="15392"/>
                      <a:pt x="15138" y="15392"/>
                    </a:cubicBezTo>
                    <a:cubicBezTo>
                      <a:pt x="14130" y="15392"/>
                      <a:pt x="13310" y="14077"/>
                      <a:pt x="13310" y="12461"/>
                    </a:cubicBezTo>
                    <a:cubicBezTo>
                      <a:pt x="13310" y="12313"/>
                      <a:pt x="13319" y="12169"/>
                      <a:pt x="13333" y="12027"/>
                    </a:cubicBezTo>
                    <a:cubicBezTo>
                      <a:pt x="12575" y="12667"/>
                      <a:pt x="11714" y="13033"/>
                      <a:pt x="10800" y="13033"/>
                    </a:cubicBezTo>
                    <a:cubicBezTo>
                      <a:pt x="9907" y="13033"/>
                      <a:pt x="9065" y="12681"/>
                      <a:pt x="8321" y="12068"/>
                    </a:cubicBezTo>
                    <a:cubicBezTo>
                      <a:pt x="8331" y="12197"/>
                      <a:pt x="8339" y="12327"/>
                      <a:pt x="8339" y="12461"/>
                    </a:cubicBezTo>
                    <a:cubicBezTo>
                      <a:pt x="8339" y="14077"/>
                      <a:pt x="7519" y="15392"/>
                      <a:pt x="6511" y="15392"/>
                    </a:cubicBezTo>
                    <a:cubicBezTo>
                      <a:pt x="5503" y="15392"/>
                      <a:pt x="4683" y="14077"/>
                      <a:pt x="4683" y="12461"/>
                    </a:cubicBezTo>
                    <a:cubicBezTo>
                      <a:pt x="4683" y="10880"/>
                      <a:pt x="5468" y="9591"/>
                      <a:pt x="6446" y="9535"/>
                    </a:cubicBezTo>
                    <a:cubicBezTo>
                      <a:pt x="5757" y="8071"/>
                      <a:pt x="5343" y="6255"/>
                      <a:pt x="5343" y="4284"/>
                    </a:cubicBezTo>
                    <a:cubicBezTo>
                      <a:pt x="5343" y="1918"/>
                      <a:pt x="4147" y="0"/>
                      <a:pt x="2671" y="0"/>
                    </a:cubicBezTo>
                    <a:cubicBezTo>
                      <a:pt x="1843" y="0"/>
                      <a:pt x="1103" y="605"/>
                      <a:pt x="613" y="1554"/>
                    </a:cubicBezTo>
                    <a:cubicBezTo>
                      <a:pt x="865" y="1453"/>
                      <a:pt x="1127" y="1393"/>
                      <a:pt x="1399" y="1393"/>
                    </a:cubicBezTo>
                    <a:cubicBezTo>
                      <a:pt x="3190" y="1393"/>
                      <a:pt x="4646" y="3730"/>
                      <a:pt x="4646" y="6600"/>
                    </a:cubicBezTo>
                    <a:cubicBezTo>
                      <a:pt x="4646" y="9472"/>
                      <a:pt x="3190" y="11808"/>
                      <a:pt x="1399" y="11808"/>
                    </a:cubicBezTo>
                    <a:cubicBezTo>
                      <a:pt x="1284" y="11808"/>
                      <a:pt x="1171" y="11799"/>
                      <a:pt x="1060" y="11780"/>
                    </a:cubicBezTo>
                    <a:cubicBezTo>
                      <a:pt x="1581" y="13519"/>
                      <a:pt x="2287" y="15123"/>
                      <a:pt x="3163" y="16528"/>
                    </a:cubicBezTo>
                    <a:cubicBezTo>
                      <a:pt x="4357" y="18443"/>
                      <a:pt x="5783" y="19849"/>
                      <a:pt x="7337" y="20690"/>
                    </a:cubicBezTo>
                    <a:cubicBezTo>
                      <a:pt x="7583" y="17880"/>
                      <a:pt x="9088" y="15708"/>
                      <a:pt x="10908" y="15708"/>
                    </a:cubicBezTo>
                    <a:cubicBezTo>
                      <a:pt x="12703" y="15708"/>
                      <a:pt x="14192" y="17823"/>
                      <a:pt x="14467" y="20580"/>
                    </a:cubicBezTo>
                    <a:cubicBezTo>
                      <a:pt x="15943" y="19728"/>
                      <a:pt x="17295" y="18359"/>
                      <a:pt x="18437" y="16528"/>
                    </a:cubicBezTo>
                    <a:cubicBezTo>
                      <a:pt x="19312" y="15125"/>
                      <a:pt x="20017" y="13522"/>
                      <a:pt x="20539" y="11785"/>
                    </a:cubicBezTo>
                    <a:cubicBezTo>
                      <a:pt x="20444" y="11799"/>
                      <a:pt x="20348" y="11808"/>
                      <a:pt x="20250" y="11808"/>
                    </a:cubicBezTo>
                    <a:cubicBezTo>
                      <a:pt x="18459" y="11808"/>
                      <a:pt x="17003" y="9472"/>
                      <a:pt x="17003" y="6600"/>
                    </a:cubicBezTo>
                    <a:close/>
                    <a:moveTo>
                      <a:pt x="21563" y="3598"/>
                    </a:moveTo>
                    <a:cubicBezTo>
                      <a:pt x="21191" y="3178"/>
                      <a:pt x="20738" y="2930"/>
                      <a:pt x="20250" y="2930"/>
                    </a:cubicBezTo>
                    <a:cubicBezTo>
                      <a:pt x="18988" y="2930"/>
                      <a:pt x="17961" y="4577"/>
                      <a:pt x="17961" y="6600"/>
                    </a:cubicBezTo>
                    <a:cubicBezTo>
                      <a:pt x="17961" y="8625"/>
                      <a:pt x="18988" y="10271"/>
                      <a:pt x="20250" y="10271"/>
                    </a:cubicBezTo>
                    <a:cubicBezTo>
                      <a:pt x="20507" y="10271"/>
                      <a:pt x="20753" y="10200"/>
                      <a:pt x="20983" y="10075"/>
                    </a:cubicBezTo>
                    <a:cubicBezTo>
                      <a:pt x="21388" y="8239"/>
                      <a:pt x="21600" y="6288"/>
                      <a:pt x="21600" y="4284"/>
                    </a:cubicBezTo>
                    <a:cubicBezTo>
                      <a:pt x="21600" y="4049"/>
                      <a:pt x="21585" y="3822"/>
                      <a:pt x="21563" y="3598"/>
                    </a:cubicBezTo>
                    <a:close/>
                    <a:moveTo>
                      <a:pt x="3688" y="6600"/>
                    </a:moveTo>
                    <a:cubicBezTo>
                      <a:pt x="3688" y="4577"/>
                      <a:pt x="2661" y="2930"/>
                      <a:pt x="1399" y="2930"/>
                    </a:cubicBezTo>
                    <a:cubicBezTo>
                      <a:pt x="886" y="2930"/>
                      <a:pt x="413" y="3205"/>
                      <a:pt x="31" y="3664"/>
                    </a:cubicBezTo>
                    <a:cubicBezTo>
                      <a:pt x="13" y="3867"/>
                      <a:pt x="0" y="4073"/>
                      <a:pt x="0" y="4284"/>
                    </a:cubicBezTo>
                    <a:cubicBezTo>
                      <a:pt x="0" y="6276"/>
                      <a:pt x="210" y="8216"/>
                      <a:pt x="610" y="10042"/>
                    </a:cubicBezTo>
                    <a:cubicBezTo>
                      <a:pt x="856" y="10188"/>
                      <a:pt x="1121" y="10271"/>
                      <a:pt x="1399" y="10271"/>
                    </a:cubicBezTo>
                    <a:cubicBezTo>
                      <a:pt x="2661" y="10271"/>
                      <a:pt x="3688" y="8625"/>
                      <a:pt x="3688" y="6600"/>
                    </a:cubicBezTo>
                    <a:close/>
                    <a:moveTo>
                      <a:pt x="5642" y="12461"/>
                    </a:moveTo>
                    <a:cubicBezTo>
                      <a:pt x="5642" y="13229"/>
                      <a:pt x="6032" y="13855"/>
                      <a:pt x="6511" y="13855"/>
                    </a:cubicBezTo>
                    <a:cubicBezTo>
                      <a:pt x="6991" y="13855"/>
                      <a:pt x="7380" y="13229"/>
                      <a:pt x="7380" y="12461"/>
                    </a:cubicBezTo>
                    <a:cubicBezTo>
                      <a:pt x="7380" y="11693"/>
                      <a:pt x="6991" y="11067"/>
                      <a:pt x="6511" y="11067"/>
                    </a:cubicBezTo>
                    <a:cubicBezTo>
                      <a:pt x="6032" y="11067"/>
                      <a:pt x="5642" y="11693"/>
                      <a:pt x="5642" y="12461"/>
                    </a:cubicBezTo>
                    <a:close/>
                    <a:moveTo>
                      <a:pt x="15138" y="13855"/>
                    </a:moveTo>
                    <a:cubicBezTo>
                      <a:pt x="15617" y="13855"/>
                      <a:pt x="16007" y="13229"/>
                      <a:pt x="16007" y="12461"/>
                    </a:cubicBezTo>
                    <a:cubicBezTo>
                      <a:pt x="16007" y="11693"/>
                      <a:pt x="15617" y="11067"/>
                      <a:pt x="15138" y="11067"/>
                    </a:cubicBezTo>
                    <a:cubicBezTo>
                      <a:pt x="14659" y="11067"/>
                      <a:pt x="14269" y="11693"/>
                      <a:pt x="14269" y="12461"/>
                    </a:cubicBezTo>
                    <a:cubicBezTo>
                      <a:pt x="14269" y="13229"/>
                      <a:pt x="14659" y="13855"/>
                      <a:pt x="15138" y="13855"/>
                    </a:cubicBezTo>
                    <a:close/>
                    <a:moveTo>
                      <a:pt x="10908" y="17245"/>
                    </a:moveTo>
                    <a:cubicBezTo>
                      <a:pt x="9525" y="17245"/>
                      <a:pt x="8387" y="18952"/>
                      <a:pt x="8268" y="21121"/>
                    </a:cubicBezTo>
                    <a:cubicBezTo>
                      <a:pt x="9088" y="21435"/>
                      <a:pt x="9936" y="21600"/>
                      <a:pt x="10800" y="21600"/>
                    </a:cubicBezTo>
                    <a:cubicBezTo>
                      <a:pt x="11738" y="21600"/>
                      <a:pt x="12658" y="21406"/>
                      <a:pt x="13542" y="21036"/>
                    </a:cubicBezTo>
                    <a:cubicBezTo>
                      <a:pt x="13399" y="18908"/>
                      <a:pt x="12273" y="17245"/>
                      <a:pt x="10908" y="1724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  <p:grpSp>
          <p:nvGrpSpPr>
            <p:cNvPr id="22" name="Group 71"/>
            <p:cNvGrpSpPr/>
            <p:nvPr/>
          </p:nvGrpSpPr>
          <p:grpSpPr>
            <a:xfrm>
              <a:off x="451491" y="-1"/>
              <a:ext cx="1288331" cy="397313"/>
              <a:chOff x="0" y="0"/>
              <a:chExt cx="1288330" cy="397311"/>
            </a:xfrm>
          </p:grpSpPr>
          <p:sp>
            <p:nvSpPr>
              <p:cNvPr id="23" name="Shape 68"/>
              <p:cNvSpPr/>
              <p:nvPr/>
            </p:nvSpPr>
            <p:spPr>
              <a:xfrm>
                <a:off x="0" y="0"/>
                <a:ext cx="1288331" cy="267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09" y="0"/>
                    </a:moveTo>
                    <a:cubicBezTo>
                      <a:pt x="11534" y="0"/>
                      <a:pt x="11413" y="501"/>
                      <a:pt x="11413" y="1340"/>
                    </a:cubicBezTo>
                    <a:cubicBezTo>
                      <a:pt x="11413" y="2179"/>
                      <a:pt x="11534" y="2681"/>
                      <a:pt x="11709" y="2681"/>
                    </a:cubicBezTo>
                    <a:lnTo>
                      <a:pt x="12014" y="2681"/>
                    </a:lnTo>
                    <a:lnTo>
                      <a:pt x="12014" y="18319"/>
                    </a:lnTo>
                    <a:lnTo>
                      <a:pt x="11709" y="18319"/>
                    </a:lnTo>
                    <a:cubicBezTo>
                      <a:pt x="11534" y="18319"/>
                      <a:pt x="11413" y="18820"/>
                      <a:pt x="11413" y="19659"/>
                    </a:cubicBezTo>
                    <a:cubicBezTo>
                      <a:pt x="11413" y="20498"/>
                      <a:pt x="11534" y="21000"/>
                      <a:pt x="11709" y="21000"/>
                    </a:cubicBezTo>
                    <a:lnTo>
                      <a:pt x="12960" y="21000"/>
                    </a:lnTo>
                    <a:cubicBezTo>
                      <a:pt x="13134" y="21000"/>
                      <a:pt x="13256" y="20498"/>
                      <a:pt x="13256" y="19659"/>
                    </a:cubicBezTo>
                    <a:cubicBezTo>
                      <a:pt x="13256" y="18820"/>
                      <a:pt x="13134" y="18319"/>
                      <a:pt x="12960" y="18319"/>
                    </a:cubicBezTo>
                    <a:lnTo>
                      <a:pt x="12571" y="18319"/>
                    </a:lnTo>
                    <a:lnTo>
                      <a:pt x="12571" y="2681"/>
                    </a:lnTo>
                    <a:lnTo>
                      <a:pt x="13613" y="2681"/>
                    </a:lnTo>
                    <a:cubicBezTo>
                      <a:pt x="13871" y="2681"/>
                      <a:pt x="14055" y="3073"/>
                      <a:pt x="14179" y="3686"/>
                    </a:cubicBezTo>
                    <a:cubicBezTo>
                      <a:pt x="14303" y="4297"/>
                      <a:pt x="14368" y="5355"/>
                      <a:pt x="14368" y="6730"/>
                    </a:cubicBezTo>
                    <a:cubicBezTo>
                      <a:pt x="14368" y="8105"/>
                      <a:pt x="14303" y="9163"/>
                      <a:pt x="14179" y="9774"/>
                    </a:cubicBezTo>
                    <a:cubicBezTo>
                      <a:pt x="14055" y="10387"/>
                      <a:pt x="13871" y="10723"/>
                      <a:pt x="13613" y="10723"/>
                    </a:cubicBezTo>
                    <a:lnTo>
                      <a:pt x="13123" y="10723"/>
                    </a:lnTo>
                    <a:cubicBezTo>
                      <a:pt x="12948" y="10723"/>
                      <a:pt x="12826" y="11225"/>
                      <a:pt x="12826" y="12064"/>
                    </a:cubicBezTo>
                    <a:cubicBezTo>
                      <a:pt x="12826" y="12903"/>
                      <a:pt x="12948" y="13404"/>
                      <a:pt x="13123" y="13404"/>
                    </a:cubicBezTo>
                    <a:lnTo>
                      <a:pt x="13613" y="13404"/>
                    </a:lnTo>
                    <a:cubicBezTo>
                      <a:pt x="14043" y="13404"/>
                      <a:pt x="14378" y="12863"/>
                      <a:pt x="14612" y="11673"/>
                    </a:cubicBezTo>
                    <a:cubicBezTo>
                      <a:pt x="14842" y="10498"/>
                      <a:pt x="14960" y="8860"/>
                      <a:pt x="14960" y="6744"/>
                    </a:cubicBezTo>
                    <a:cubicBezTo>
                      <a:pt x="14960" y="4628"/>
                      <a:pt x="14842" y="2962"/>
                      <a:pt x="14612" y="1787"/>
                    </a:cubicBezTo>
                    <a:cubicBezTo>
                      <a:pt x="14378" y="597"/>
                      <a:pt x="14043" y="0"/>
                      <a:pt x="13613" y="0"/>
                    </a:cubicBezTo>
                    <a:lnTo>
                      <a:pt x="11709" y="0"/>
                    </a:lnTo>
                    <a:close/>
                    <a:moveTo>
                      <a:pt x="84" y="2052"/>
                    </a:moveTo>
                    <a:cubicBezTo>
                      <a:pt x="27" y="2052"/>
                      <a:pt x="0" y="2199"/>
                      <a:pt x="0" y="2471"/>
                    </a:cubicBezTo>
                    <a:cubicBezTo>
                      <a:pt x="0" y="2746"/>
                      <a:pt x="27" y="2876"/>
                      <a:pt x="84" y="2876"/>
                    </a:cubicBezTo>
                    <a:lnTo>
                      <a:pt x="482" y="2876"/>
                    </a:lnTo>
                    <a:cubicBezTo>
                      <a:pt x="539" y="2876"/>
                      <a:pt x="569" y="3009"/>
                      <a:pt x="569" y="3281"/>
                    </a:cubicBezTo>
                    <a:lnTo>
                      <a:pt x="569" y="19952"/>
                    </a:lnTo>
                    <a:cubicBezTo>
                      <a:pt x="569" y="20226"/>
                      <a:pt x="539" y="20357"/>
                      <a:pt x="482" y="20357"/>
                    </a:cubicBezTo>
                    <a:lnTo>
                      <a:pt x="84" y="20357"/>
                    </a:lnTo>
                    <a:cubicBezTo>
                      <a:pt x="27" y="20357"/>
                      <a:pt x="0" y="20490"/>
                      <a:pt x="0" y="20762"/>
                    </a:cubicBezTo>
                    <a:cubicBezTo>
                      <a:pt x="0" y="21036"/>
                      <a:pt x="27" y="21181"/>
                      <a:pt x="84" y="21181"/>
                    </a:cubicBezTo>
                    <a:lnTo>
                      <a:pt x="1335" y="21181"/>
                    </a:lnTo>
                    <a:cubicBezTo>
                      <a:pt x="1393" y="21181"/>
                      <a:pt x="1420" y="21036"/>
                      <a:pt x="1420" y="20762"/>
                    </a:cubicBezTo>
                    <a:cubicBezTo>
                      <a:pt x="1420" y="20490"/>
                      <a:pt x="1393" y="20357"/>
                      <a:pt x="1335" y="20357"/>
                    </a:cubicBezTo>
                    <a:lnTo>
                      <a:pt x="825" y="20357"/>
                    </a:lnTo>
                    <a:cubicBezTo>
                      <a:pt x="768" y="20357"/>
                      <a:pt x="737" y="20226"/>
                      <a:pt x="737" y="19952"/>
                    </a:cubicBezTo>
                    <a:lnTo>
                      <a:pt x="737" y="3965"/>
                    </a:lnTo>
                    <a:cubicBezTo>
                      <a:pt x="737" y="3820"/>
                      <a:pt x="744" y="3750"/>
                      <a:pt x="755" y="3742"/>
                    </a:cubicBezTo>
                    <a:cubicBezTo>
                      <a:pt x="766" y="3733"/>
                      <a:pt x="776" y="3753"/>
                      <a:pt x="784" y="3826"/>
                    </a:cubicBezTo>
                    <a:lnTo>
                      <a:pt x="2375" y="20762"/>
                    </a:lnTo>
                    <a:cubicBezTo>
                      <a:pt x="2401" y="21036"/>
                      <a:pt x="2443" y="21181"/>
                      <a:pt x="2500" y="21181"/>
                    </a:cubicBezTo>
                    <a:cubicBezTo>
                      <a:pt x="2557" y="21181"/>
                      <a:pt x="2598" y="21036"/>
                      <a:pt x="2625" y="20762"/>
                    </a:cubicBezTo>
                    <a:lnTo>
                      <a:pt x="4215" y="3826"/>
                    </a:lnTo>
                    <a:cubicBezTo>
                      <a:pt x="4223" y="3753"/>
                      <a:pt x="4233" y="3733"/>
                      <a:pt x="4245" y="3742"/>
                    </a:cubicBezTo>
                    <a:cubicBezTo>
                      <a:pt x="4256" y="3750"/>
                      <a:pt x="4259" y="3820"/>
                      <a:pt x="4259" y="3965"/>
                    </a:cubicBezTo>
                    <a:lnTo>
                      <a:pt x="4259" y="19952"/>
                    </a:lnTo>
                    <a:cubicBezTo>
                      <a:pt x="4259" y="20226"/>
                      <a:pt x="4231" y="20357"/>
                      <a:pt x="4175" y="20357"/>
                    </a:cubicBezTo>
                    <a:lnTo>
                      <a:pt x="3664" y="20357"/>
                    </a:lnTo>
                    <a:cubicBezTo>
                      <a:pt x="3607" y="20357"/>
                      <a:pt x="3580" y="20490"/>
                      <a:pt x="3580" y="20762"/>
                    </a:cubicBezTo>
                    <a:cubicBezTo>
                      <a:pt x="3580" y="21036"/>
                      <a:pt x="3607" y="21181"/>
                      <a:pt x="3664" y="21181"/>
                    </a:cubicBezTo>
                    <a:lnTo>
                      <a:pt x="4912" y="21181"/>
                    </a:lnTo>
                    <a:cubicBezTo>
                      <a:pt x="4969" y="21181"/>
                      <a:pt x="4999" y="21036"/>
                      <a:pt x="4999" y="20762"/>
                    </a:cubicBezTo>
                    <a:cubicBezTo>
                      <a:pt x="4999" y="20490"/>
                      <a:pt x="4969" y="20357"/>
                      <a:pt x="4912" y="20357"/>
                    </a:cubicBezTo>
                    <a:lnTo>
                      <a:pt x="4517" y="20357"/>
                    </a:lnTo>
                    <a:cubicBezTo>
                      <a:pt x="4460" y="20357"/>
                      <a:pt x="4430" y="20226"/>
                      <a:pt x="4430" y="19952"/>
                    </a:cubicBezTo>
                    <a:lnTo>
                      <a:pt x="4430" y="3281"/>
                    </a:lnTo>
                    <a:cubicBezTo>
                      <a:pt x="4430" y="3009"/>
                      <a:pt x="4460" y="2876"/>
                      <a:pt x="4517" y="2876"/>
                    </a:cubicBezTo>
                    <a:lnTo>
                      <a:pt x="4912" y="2876"/>
                    </a:lnTo>
                    <a:cubicBezTo>
                      <a:pt x="4969" y="2876"/>
                      <a:pt x="4999" y="2746"/>
                      <a:pt x="4999" y="2471"/>
                    </a:cubicBezTo>
                    <a:cubicBezTo>
                      <a:pt x="4999" y="2199"/>
                      <a:pt x="4969" y="2052"/>
                      <a:pt x="4912" y="2052"/>
                    </a:cubicBezTo>
                    <a:lnTo>
                      <a:pt x="4288" y="2052"/>
                    </a:lnTo>
                    <a:cubicBezTo>
                      <a:pt x="4246" y="2052"/>
                      <a:pt x="4216" y="2090"/>
                      <a:pt x="4195" y="2164"/>
                    </a:cubicBezTo>
                    <a:cubicBezTo>
                      <a:pt x="4174" y="2235"/>
                      <a:pt x="4157" y="2344"/>
                      <a:pt x="4146" y="2471"/>
                    </a:cubicBezTo>
                    <a:lnTo>
                      <a:pt x="2555" y="19408"/>
                    </a:lnTo>
                    <a:cubicBezTo>
                      <a:pt x="2517" y="19790"/>
                      <a:pt x="2479" y="19790"/>
                      <a:pt x="2442" y="19408"/>
                    </a:cubicBezTo>
                    <a:lnTo>
                      <a:pt x="851" y="2471"/>
                    </a:lnTo>
                    <a:cubicBezTo>
                      <a:pt x="839" y="2344"/>
                      <a:pt x="825" y="2235"/>
                      <a:pt x="804" y="2164"/>
                    </a:cubicBezTo>
                    <a:cubicBezTo>
                      <a:pt x="783" y="2090"/>
                      <a:pt x="753" y="2052"/>
                      <a:pt x="711" y="2052"/>
                    </a:cubicBezTo>
                    <a:lnTo>
                      <a:pt x="84" y="2052"/>
                    </a:lnTo>
                    <a:close/>
                    <a:moveTo>
                      <a:pt x="17277" y="5222"/>
                    </a:moveTo>
                    <a:cubicBezTo>
                      <a:pt x="17138" y="5222"/>
                      <a:pt x="17008" y="5330"/>
                      <a:pt x="16885" y="5557"/>
                    </a:cubicBezTo>
                    <a:cubicBezTo>
                      <a:pt x="16772" y="5765"/>
                      <a:pt x="16666" y="6030"/>
                      <a:pt x="16575" y="6325"/>
                    </a:cubicBezTo>
                    <a:cubicBezTo>
                      <a:pt x="16535" y="6450"/>
                      <a:pt x="16500" y="6511"/>
                      <a:pt x="16464" y="6646"/>
                    </a:cubicBezTo>
                    <a:cubicBezTo>
                      <a:pt x="16446" y="5920"/>
                      <a:pt x="16331" y="5362"/>
                      <a:pt x="16171" y="5362"/>
                    </a:cubicBezTo>
                    <a:lnTo>
                      <a:pt x="15602" y="5362"/>
                    </a:lnTo>
                    <a:cubicBezTo>
                      <a:pt x="15427" y="5362"/>
                      <a:pt x="15306" y="6087"/>
                      <a:pt x="15306" y="6925"/>
                    </a:cubicBezTo>
                    <a:cubicBezTo>
                      <a:pt x="15306" y="7764"/>
                      <a:pt x="15427" y="8489"/>
                      <a:pt x="15602" y="8489"/>
                    </a:cubicBezTo>
                    <a:lnTo>
                      <a:pt x="15915" y="8489"/>
                    </a:lnTo>
                    <a:lnTo>
                      <a:pt x="15915" y="18319"/>
                    </a:lnTo>
                    <a:lnTo>
                      <a:pt x="15602" y="18319"/>
                    </a:lnTo>
                    <a:cubicBezTo>
                      <a:pt x="15427" y="18319"/>
                      <a:pt x="15306" y="18820"/>
                      <a:pt x="15306" y="19659"/>
                    </a:cubicBezTo>
                    <a:cubicBezTo>
                      <a:pt x="15306" y="20498"/>
                      <a:pt x="15427" y="21000"/>
                      <a:pt x="15602" y="21000"/>
                    </a:cubicBezTo>
                    <a:lnTo>
                      <a:pt x="16795" y="21000"/>
                    </a:lnTo>
                    <a:cubicBezTo>
                      <a:pt x="16970" y="21000"/>
                      <a:pt x="17091" y="20498"/>
                      <a:pt x="17091" y="19659"/>
                    </a:cubicBezTo>
                    <a:cubicBezTo>
                      <a:pt x="17091" y="18820"/>
                      <a:pt x="16970" y="18319"/>
                      <a:pt x="16795" y="18319"/>
                    </a:cubicBezTo>
                    <a:lnTo>
                      <a:pt x="16473" y="18319"/>
                    </a:lnTo>
                    <a:lnTo>
                      <a:pt x="16473" y="11030"/>
                    </a:lnTo>
                    <a:cubicBezTo>
                      <a:pt x="16566" y="10507"/>
                      <a:pt x="16612" y="10028"/>
                      <a:pt x="16694" y="9592"/>
                    </a:cubicBezTo>
                    <a:cubicBezTo>
                      <a:pt x="16767" y="9192"/>
                      <a:pt x="16859" y="8819"/>
                      <a:pt x="16966" y="8489"/>
                    </a:cubicBezTo>
                    <a:cubicBezTo>
                      <a:pt x="17058" y="8210"/>
                      <a:pt x="17161" y="8070"/>
                      <a:pt x="17280" y="8070"/>
                    </a:cubicBezTo>
                    <a:cubicBezTo>
                      <a:pt x="17441" y="8070"/>
                      <a:pt x="17555" y="8252"/>
                      <a:pt x="17634" y="8615"/>
                    </a:cubicBezTo>
                    <a:cubicBezTo>
                      <a:pt x="17712" y="8970"/>
                      <a:pt x="17747" y="9386"/>
                      <a:pt x="17747" y="9927"/>
                    </a:cubicBezTo>
                    <a:cubicBezTo>
                      <a:pt x="17747" y="10766"/>
                      <a:pt x="17869" y="11352"/>
                      <a:pt x="18044" y="11352"/>
                    </a:cubicBezTo>
                    <a:cubicBezTo>
                      <a:pt x="18218" y="11352"/>
                      <a:pt x="18343" y="10766"/>
                      <a:pt x="18343" y="9927"/>
                    </a:cubicBezTo>
                    <a:cubicBezTo>
                      <a:pt x="18343" y="9289"/>
                      <a:pt x="18318" y="8677"/>
                      <a:pt x="18270" y="8112"/>
                    </a:cubicBezTo>
                    <a:cubicBezTo>
                      <a:pt x="18221" y="7535"/>
                      <a:pt x="18148" y="7015"/>
                      <a:pt x="18052" y="6576"/>
                    </a:cubicBezTo>
                    <a:cubicBezTo>
                      <a:pt x="17958" y="6147"/>
                      <a:pt x="17845" y="5808"/>
                      <a:pt x="17715" y="5571"/>
                    </a:cubicBezTo>
                    <a:cubicBezTo>
                      <a:pt x="17587" y="5335"/>
                      <a:pt x="17438" y="5222"/>
                      <a:pt x="17277" y="5222"/>
                    </a:cubicBezTo>
                    <a:close/>
                    <a:moveTo>
                      <a:pt x="19997" y="5362"/>
                    </a:moveTo>
                    <a:cubicBezTo>
                      <a:pt x="19767" y="5362"/>
                      <a:pt x="19548" y="5565"/>
                      <a:pt x="19350" y="5962"/>
                    </a:cubicBezTo>
                    <a:cubicBezTo>
                      <a:pt x="19151" y="6362"/>
                      <a:pt x="18980" y="6931"/>
                      <a:pt x="18839" y="7651"/>
                    </a:cubicBezTo>
                    <a:cubicBezTo>
                      <a:pt x="18699" y="8366"/>
                      <a:pt x="18589" y="9238"/>
                      <a:pt x="18511" y="10235"/>
                    </a:cubicBezTo>
                    <a:cubicBezTo>
                      <a:pt x="18434" y="11218"/>
                      <a:pt x="18395" y="12313"/>
                      <a:pt x="18395" y="13488"/>
                    </a:cubicBezTo>
                    <a:cubicBezTo>
                      <a:pt x="18395" y="14662"/>
                      <a:pt x="18434" y="15744"/>
                      <a:pt x="18511" y="16727"/>
                    </a:cubicBezTo>
                    <a:cubicBezTo>
                      <a:pt x="18589" y="17724"/>
                      <a:pt x="18699" y="18597"/>
                      <a:pt x="18839" y="19310"/>
                    </a:cubicBezTo>
                    <a:cubicBezTo>
                      <a:pt x="18980" y="20031"/>
                      <a:pt x="19150" y="20599"/>
                      <a:pt x="19350" y="21000"/>
                    </a:cubicBezTo>
                    <a:cubicBezTo>
                      <a:pt x="19547" y="21396"/>
                      <a:pt x="19765" y="21600"/>
                      <a:pt x="19997" y="21600"/>
                    </a:cubicBezTo>
                    <a:cubicBezTo>
                      <a:pt x="20229" y="21600"/>
                      <a:pt x="20448" y="21396"/>
                      <a:pt x="20645" y="21000"/>
                    </a:cubicBezTo>
                    <a:cubicBezTo>
                      <a:pt x="20845" y="20599"/>
                      <a:pt x="21016" y="20029"/>
                      <a:pt x="21156" y="19310"/>
                    </a:cubicBezTo>
                    <a:cubicBezTo>
                      <a:pt x="21296" y="18595"/>
                      <a:pt x="21406" y="17723"/>
                      <a:pt x="21484" y="16727"/>
                    </a:cubicBezTo>
                    <a:cubicBezTo>
                      <a:pt x="21561" y="15742"/>
                      <a:pt x="21600" y="14661"/>
                      <a:pt x="21600" y="13488"/>
                    </a:cubicBezTo>
                    <a:cubicBezTo>
                      <a:pt x="21600" y="12314"/>
                      <a:pt x="21561" y="11220"/>
                      <a:pt x="21484" y="10235"/>
                    </a:cubicBezTo>
                    <a:cubicBezTo>
                      <a:pt x="21406" y="9238"/>
                      <a:pt x="21296" y="8367"/>
                      <a:pt x="21156" y="7651"/>
                    </a:cubicBezTo>
                    <a:cubicBezTo>
                      <a:pt x="21015" y="6931"/>
                      <a:pt x="20844" y="6363"/>
                      <a:pt x="20645" y="5962"/>
                    </a:cubicBezTo>
                    <a:cubicBezTo>
                      <a:pt x="20447" y="5565"/>
                      <a:pt x="20228" y="5362"/>
                      <a:pt x="19997" y="5362"/>
                    </a:cubicBezTo>
                    <a:close/>
                    <a:moveTo>
                      <a:pt x="6312" y="7247"/>
                    </a:moveTo>
                    <a:cubicBezTo>
                      <a:pt x="6187" y="7247"/>
                      <a:pt x="6067" y="7329"/>
                      <a:pt x="5957" y="7484"/>
                    </a:cubicBezTo>
                    <a:cubicBezTo>
                      <a:pt x="5847" y="7638"/>
                      <a:pt x="5751" y="7829"/>
                      <a:pt x="5664" y="8056"/>
                    </a:cubicBezTo>
                    <a:cubicBezTo>
                      <a:pt x="5577" y="8285"/>
                      <a:pt x="5498" y="8541"/>
                      <a:pt x="5432" y="8824"/>
                    </a:cubicBezTo>
                    <a:cubicBezTo>
                      <a:pt x="5365" y="9106"/>
                      <a:pt x="5314" y="9365"/>
                      <a:pt x="5272" y="9620"/>
                    </a:cubicBezTo>
                    <a:cubicBezTo>
                      <a:pt x="5238" y="9838"/>
                      <a:pt x="5244" y="10029"/>
                      <a:pt x="5290" y="10193"/>
                    </a:cubicBezTo>
                    <a:cubicBezTo>
                      <a:pt x="5335" y="10356"/>
                      <a:pt x="5375" y="10327"/>
                      <a:pt x="5409" y="10109"/>
                    </a:cubicBezTo>
                    <a:cubicBezTo>
                      <a:pt x="5443" y="9891"/>
                      <a:pt x="5487" y="9663"/>
                      <a:pt x="5542" y="9425"/>
                    </a:cubicBezTo>
                    <a:cubicBezTo>
                      <a:pt x="5597" y="9190"/>
                      <a:pt x="5660" y="8983"/>
                      <a:pt x="5734" y="8782"/>
                    </a:cubicBezTo>
                    <a:cubicBezTo>
                      <a:pt x="5808" y="8583"/>
                      <a:pt x="5892" y="8404"/>
                      <a:pt x="5986" y="8266"/>
                    </a:cubicBezTo>
                    <a:cubicBezTo>
                      <a:pt x="6081" y="8129"/>
                      <a:pt x="6190" y="8070"/>
                      <a:pt x="6312" y="8070"/>
                    </a:cubicBezTo>
                    <a:cubicBezTo>
                      <a:pt x="6448" y="8070"/>
                      <a:pt x="6570" y="8159"/>
                      <a:pt x="6680" y="8350"/>
                    </a:cubicBezTo>
                    <a:cubicBezTo>
                      <a:pt x="6790" y="8540"/>
                      <a:pt x="6883" y="8807"/>
                      <a:pt x="6959" y="9145"/>
                    </a:cubicBezTo>
                    <a:cubicBezTo>
                      <a:pt x="7035" y="9481"/>
                      <a:pt x="7091" y="9871"/>
                      <a:pt x="7133" y="10318"/>
                    </a:cubicBezTo>
                    <a:cubicBezTo>
                      <a:pt x="7175" y="10766"/>
                      <a:pt x="7197" y="11247"/>
                      <a:pt x="7197" y="11756"/>
                    </a:cubicBezTo>
                    <a:lnTo>
                      <a:pt x="7197" y="16950"/>
                    </a:lnTo>
                    <a:cubicBezTo>
                      <a:pt x="7118" y="17642"/>
                      <a:pt x="7021" y="18263"/>
                      <a:pt x="6907" y="18807"/>
                    </a:cubicBezTo>
                    <a:cubicBezTo>
                      <a:pt x="6808" y="19282"/>
                      <a:pt x="6690" y="19705"/>
                      <a:pt x="6550" y="20078"/>
                    </a:cubicBezTo>
                    <a:cubicBezTo>
                      <a:pt x="6410" y="20451"/>
                      <a:pt x="6248" y="20637"/>
                      <a:pt x="6062" y="20637"/>
                    </a:cubicBezTo>
                    <a:cubicBezTo>
                      <a:pt x="5778" y="20637"/>
                      <a:pt x="5565" y="20296"/>
                      <a:pt x="5423" y="19631"/>
                    </a:cubicBezTo>
                    <a:cubicBezTo>
                      <a:pt x="5281" y="18966"/>
                      <a:pt x="5208" y="18115"/>
                      <a:pt x="5208" y="17076"/>
                    </a:cubicBezTo>
                    <a:cubicBezTo>
                      <a:pt x="5208" y="16567"/>
                      <a:pt x="5227" y="16102"/>
                      <a:pt x="5264" y="15666"/>
                    </a:cubicBezTo>
                    <a:cubicBezTo>
                      <a:pt x="5299" y="15230"/>
                      <a:pt x="5355" y="14844"/>
                      <a:pt x="5435" y="14535"/>
                    </a:cubicBezTo>
                    <a:cubicBezTo>
                      <a:pt x="5514" y="14224"/>
                      <a:pt x="5615" y="13990"/>
                      <a:pt x="5737" y="13809"/>
                    </a:cubicBezTo>
                    <a:cubicBezTo>
                      <a:pt x="5858" y="13628"/>
                      <a:pt x="6005" y="13530"/>
                      <a:pt x="6175" y="13530"/>
                    </a:cubicBezTo>
                    <a:lnTo>
                      <a:pt x="6770" y="13530"/>
                    </a:lnTo>
                    <a:cubicBezTo>
                      <a:pt x="6827" y="13530"/>
                      <a:pt x="6857" y="13398"/>
                      <a:pt x="6857" y="13125"/>
                    </a:cubicBezTo>
                    <a:cubicBezTo>
                      <a:pt x="6857" y="12852"/>
                      <a:pt x="6827" y="12706"/>
                      <a:pt x="6770" y="12706"/>
                    </a:cubicBezTo>
                    <a:lnTo>
                      <a:pt x="6175" y="12706"/>
                    </a:lnTo>
                    <a:cubicBezTo>
                      <a:pt x="5990" y="12706"/>
                      <a:pt x="5825" y="12828"/>
                      <a:pt x="5685" y="13055"/>
                    </a:cubicBezTo>
                    <a:cubicBezTo>
                      <a:pt x="5544" y="13284"/>
                      <a:pt x="5427" y="13585"/>
                      <a:pt x="5330" y="13976"/>
                    </a:cubicBezTo>
                    <a:cubicBezTo>
                      <a:pt x="5234" y="14369"/>
                      <a:pt x="5162" y="14831"/>
                      <a:pt x="5113" y="15359"/>
                    </a:cubicBezTo>
                    <a:cubicBezTo>
                      <a:pt x="5063" y="15886"/>
                      <a:pt x="5037" y="16457"/>
                      <a:pt x="5037" y="17076"/>
                    </a:cubicBezTo>
                    <a:cubicBezTo>
                      <a:pt x="5037" y="17696"/>
                      <a:pt x="5059" y="18280"/>
                      <a:pt x="5101" y="18807"/>
                    </a:cubicBezTo>
                    <a:cubicBezTo>
                      <a:pt x="5143" y="19336"/>
                      <a:pt x="5204" y="19784"/>
                      <a:pt x="5290" y="20176"/>
                    </a:cubicBezTo>
                    <a:cubicBezTo>
                      <a:pt x="5375" y="20567"/>
                      <a:pt x="5483" y="20882"/>
                      <a:pt x="5612" y="21111"/>
                    </a:cubicBezTo>
                    <a:cubicBezTo>
                      <a:pt x="5741" y="21339"/>
                      <a:pt x="5892" y="21446"/>
                      <a:pt x="6062" y="21446"/>
                    </a:cubicBezTo>
                    <a:cubicBezTo>
                      <a:pt x="6198" y="21446"/>
                      <a:pt x="6322" y="21363"/>
                      <a:pt x="6434" y="21181"/>
                    </a:cubicBezTo>
                    <a:cubicBezTo>
                      <a:pt x="6545" y="21000"/>
                      <a:pt x="6646" y="20781"/>
                      <a:pt x="6735" y="20525"/>
                    </a:cubicBezTo>
                    <a:cubicBezTo>
                      <a:pt x="6824" y="20271"/>
                      <a:pt x="6899" y="19997"/>
                      <a:pt x="6962" y="19715"/>
                    </a:cubicBezTo>
                    <a:cubicBezTo>
                      <a:pt x="7024" y="19434"/>
                      <a:pt x="7073" y="19181"/>
                      <a:pt x="7107" y="18961"/>
                    </a:cubicBezTo>
                    <a:cubicBezTo>
                      <a:pt x="7122" y="18871"/>
                      <a:pt x="7134" y="18831"/>
                      <a:pt x="7145" y="18821"/>
                    </a:cubicBezTo>
                    <a:cubicBezTo>
                      <a:pt x="7156" y="18812"/>
                      <a:pt x="7166" y="18826"/>
                      <a:pt x="7174" y="18863"/>
                    </a:cubicBezTo>
                    <a:cubicBezTo>
                      <a:pt x="7181" y="18900"/>
                      <a:pt x="7187" y="18944"/>
                      <a:pt x="7191" y="19017"/>
                    </a:cubicBezTo>
                    <a:cubicBezTo>
                      <a:pt x="7195" y="19089"/>
                      <a:pt x="7197" y="19166"/>
                      <a:pt x="7197" y="19240"/>
                    </a:cubicBezTo>
                    <a:lnTo>
                      <a:pt x="7197" y="20762"/>
                    </a:lnTo>
                    <a:cubicBezTo>
                      <a:pt x="7197" y="21036"/>
                      <a:pt x="7224" y="21181"/>
                      <a:pt x="7281" y="21181"/>
                    </a:cubicBezTo>
                    <a:lnTo>
                      <a:pt x="7850" y="21181"/>
                    </a:lnTo>
                    <a:cubicBezTo>
                      <a:pt x="7907" y="21181"/>
                      <a:pt x="7935" y="21036"/>
                      <a:pt x="7935" y="20762"/>
                    </a:cubicBezTo>
                    <a:cubicBezTo>
                      <a:pt x="7935" y="20490"/>
                      <a:pt x="7907" y="20357"/>
                      <a:pt x="7850" y="20357"/>
                    </a:cubicBezTo>
                    <a:lnTo>
                      <a:pt x="7453" y="20357"/>
                    </a:lnTo>
                    <a:cubicBezTo>
                      <a:pt x="7396" y="20357"/>
                      <a:pt x="7368" y="20226"/>
                      <a:pt x="7368" y="19952"/>
                    </a:cubicBezTo>
                    <a:lnTo>
                      <a:pt x="7368" y="11756"/>
                    </a:lnTo>
                    <a:cubicBezTo>
                      <a:pt x="7368" y="11136"/>
                      <a:pt x="7342" y="10558"/>
                      <a:pt x="7293" y="10011"/>
                    </a:cubicBezTo>
                    <a:cubicBezTo>
                      <a:pt x="7244" y="9465"/>
                      <a:pt x="7175" y="8983"/>
                      <a:pt x="7084" y="8573"/>
                    </a:cubicBezTo>
                    <a:cubicBezTo>
                      <a:pt x="6993" y="8163"/>
                      <a:pt x="6881" y="7833"/>
                      <a:pt x="6750" y="7596"/>
                    </a:cubicBezTo>
                    <a:cubicBezTo>
                      <a:pt x="6619" y="7359"/>
                      <a:pt x="6475" y="7247"/>
                      <a:pt x="6312" y="7247"/>
                    </a:cubicBezTo>
                    <a:close/>
                    <a:moveTo>
                      <a:pt x="20055" y="8042"/>
                    </a:moveTo>
                    <a:cubicBezTo>
                      <a:pt x="20212" y="8042"/>
                      <a:pt x="20353" y="8172"/>
                      <a:pt x="20476" y="8419"/>
                    </a:cubicBezTo>
                    <a:cubicBezTo>
                      <a:pt x="20599" y="8666"/>
                      <a:pt x="20701" y="8997"/>
                      <a:pt x="20787" y="9439"/>
                    </a:cubicBezTo>
                    <a:cubicBezTo>
                      <a:pt x="20873" y="9884"/>
                      <a:pt x="20942" y="10433"/>
                      <a:pt x="20990" y="11072"/>
                    </a:cubicBezTo>
                    <a:cubicBezTo>
                      <a:pt x="21040" y="11734"/>
                      <a:pt x="21066" y="12484"/>
                      <a:pt x="21066" y="13306"/>
                    </a:cubicBezTo>
                    <a:cubicBezTo>
                      <a:pt x="21066" y="14146"/>
                      <a:pt x="21040" y="14909"/>
                      <a:pt x="20990" y="15568"/>
                    </a:cubicBezTo>
                    <a:cubicBezTo>
                      <a:pt x="20942" y="16209"/>
                      <a:pt x="20873" y="16758"/>
                      <a:pt x="20787" y="17202"/>
                    </a:cubicBezTo>
                    <a:cubicBezTo>
                      <a:pt x="20702" y="17638"/>
                      <a:pt x="20599" y="17989"/>
                      <a:pt x="20479" y="18221"/>
                    </a:cubicBezTo>
                    <a:cubicBezTo>
                      <a:pt x="20356" y="18462"/>
                      <a:pt x="20213" y="18584"/>
                      <a:pt x="20055" y="18584"/>
                    </a:cubicBezTo>
                    <a:cubicBezTo>
                      <a:pt x="19898" y="18584"/>
                      <a:pt x="19755" y="18462"/>
                      <a:pt x="19632" y="18221"/>
                    </a:cubicBezTo>
                    <a:cubicBezTo>
                      <a:pt x="19512" y="17989"/>
                      <a:pt x="19409" y="17650"/>
                      <a:pt x="19324" y="17216"/>
                    </a:cubicBezTo>
                    <a:cubicBezTo>
                      <a:pt x="19237" y="16765"/>
                      <a:pt x="19170" y="16221"/>
                      <a:pt x="19121" y="15568"/>
                    </a:cubicBezTo>
                    <a:cubicBezTo>
                      <a:pt x="19071" y="14913"/>
                      <a:pt x="19045" y="14151"/>
                      <a:pt x="19045" y="13306"/>
                    </a:cubicBezTo>
                    <a:cubicBezTo>
                      <a:pt x="19045" y="12479"/>
                      <a:pt x="19071" y="11729"/>
                      <a:pt x="19121" y="11072"/>
                    </a:cubicBezTo>
                    <a:cubicBezTo>
                      <a:pt x="19170" y="10429"/>
                      <a:pt x="19238" y="9881"/>
                      <a:pt x="19324" y="9439"/>
                    </a:cubicBezTo>
                    <a:cubicBezTo>
                      <a:pt x="19410" y="8995"/>
                      <a:pt x="19511" y="8667"/>
                      <a:pt x="19635" y="8419"/>
                    </a:cubicBezTo>
                    <a:cubicBezTo>
                      <a:pt x="19757" y="8172"/>
                      <a:pt x="19899" y="8042"/>
                      <a:pt x="20055" y="8042"/>
                    </a:cubicBezTo>
                    <a:close/>
                  </a:path>
                </a:pathLst>
              </a:custGeom>
              <a:solidFill>
                <a:schemeClr val="bg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4" name="Shape 69"/>
              <p:cNvSpPr/>
              <p:nvPr/>
            </p:nvSpPr>
            <p:spPr>
              <a:xfrm>
                <a:off x="376801" y="88659"/>
                <a:ext cx="283710" cy="3086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60" extrusionOk="0">
                    <a:moveTo>
                      <a:pt x="21213" y="11458"/>
                    </a:moveTo>
                    <a:lnTo>
                      <a:pt x="19665" y="11458"/>
                    </a:lnTo>
                    <a:cubicBezTo>
                      <a:pt x="19526" y="11458"/>
                      <a:pt x="19407" y="11423"/>
                      <a:pt x="19303" y="11352"/>
                    </a:cubicBezTo>
                    <a:cubicBezTo>
                      <a:pt x="19200" y="11281"/>
                      <a:pt x="19106" y="11198"/>
                      <a:pt x="19020" y="11103"/>
                    </a:cubicBezTo>
                    <a:lnTo>
                      <a:pt x="15331" y="6393"/>
                    </a:lnTo>
                    <a:cubicBezTo>
                      <a:pt x="15227" y="6251"/>
                      <a:pt x="15227" y="6109"/>
                      <a:pt x="15331" y="5967"/>
                    </a:cubicBezTo>
                    <a:lnTo>
                      <a:pt x="18242" y="2078"/>
                    </a:lnTo>
                    <a:cubicBezTo>
                      <a:pt x="18311" y="1983"/>
                      <a:pt x="18401" y="1899"/>
                      <a:pt x="18513" y="1828"/>
                    </a:cubicBezTo>
                    <a:cubicBezTo>
                      <a:pt x="18530" y="1817"/>
                      <a:pt x="18584" y="1790"/>
                      <a:pt x="18658" y="1754"/>
                    </a:cubicBezTo>
                    <a:cubicBezTo>
                      <a:pt x="19600" y="1650"/>
                      <a:pt x="20445" y="1250"/>
                      <a:pt x="21072" y="657"/>
                    </a:cubicBezTo>
                    <a:cubicBezTo>
                      <a:pt x="21234" y="504"/>
                      <a:pt x="21230" y="258"/>
                      <a:pt x="21064" y="110"/>
                    </a:cubicBezTo>
                    <a:cubicBezTo>
                      <a:pt x="20896" y="-39"/>
                      <a:pt x="20630" y="-36"/>
                      <a:pt x="20467" y="118"/>
                    </a:cubicBezTo>
                    <a:cubicBezTo>
                      <a:pt x="19916" y="637"/>
                      <a:pt x="19162" y="966"/>
                      <a:pt x="18322" y="1002"/>
                    </a:cubicBezTo>
                    <a:lnTo>
                      <a:pt x="17812" y="990"/>
                    </a:lnTo>
                    <a:cubicBezTo>
                      <a:pt x="17055" y="913"/>
                      <a:pt x="16380" y="594"/>
                      <a:pt x="15873" y="117"/>
                    </a:cubicBezTo>
                    <a:cubicBezTo>
                      <a:pt x="15710" y="-37"/>
                      <a:pt x="15443" y="-40"/>
                      <a:pt x="15276" y="110"/>
                    </a:cubicBezTo>
                    <a:cubicBezTo>
                      <a:pt x="15109" y="259"/>
                      <a:pt x="15106" y="504"/>
                      <a:pt x="15269" y="657"/>
                    </a:cubicBezTo>
                    <a:lnTo>
                      <a:pt x="15268" y="657"/>
                    </a:lnTo>
                    <a:cubicBezTo>
                      <a:pt x="15838" y="1195"/>
                      <a:pt x="16587" y="1573"/>
                      <a:pt x="17425" y="1717"/>
                    </a:cubicBezTo>
                    <a:cubicBezTo>
                      <a:pt x="17428" y="1728"/>
                      <a:pt x="17435" y="1739"/>
                      <a:pt x="17437" y="1751"/>
                    </a:cubicBezTo>
                    <a:cubicBezTo>
                      <a:pt x="17459" y="1838"/>
                      <a:pt x="17430" y="1972"/>
                      <a:pt x="17345" y="2067"/>
                    </a:cubicBezTo>
                    <a:lnTo>
                      <a:pt x="14867" y="5352"/>
                    </a:lnTo>
                    <a:cubicBezTo>
                      <a:pt x="14746" y="5525"/>
                      <a:pt x="14626" y="5525"/>
                      <a:pt x="14506" y="5352"/>
                    </a:cubicBezTo>
                    <a:lnTo>
                      <a:pt x="11411" y="1400"/>
                    </a:lnTo>
                    <a:cubicBezTo>
                      <a:pt x="11324" y="1305"/>
                      <a:pt x="11310" y="1221"/>
                      <a:pt x="11372" y="1150"/>
                    </a:cubicBezTo>
                    <a:cubicBezTo>
                      <a:pt x="11431" y="1079"/>
                      <a:pt x="11530" y="1045"/>
                      <a:pt x="11668" y="1045"/>
                    </a:cubicBezTo>
                    <a:lnTo>
                      <a:pt x="13732" y="1045"/>
                    </a:lnTo>
                    <a:cubicBezTo>
                      <a:pt x="13989" y="1045"/>
                      <a:pt x="14119" y="926"/>
                      <a:pt x="14119" y="690"/>
                    </a:cubicBezTo>
                    <a:cubicBezTo>
                      <a:pt x="14119" y="453"/>
                      <a:pt x="13989" y="335"/>
                      <a:pt x="13732" y="335"/>
                    </a:cubicBezTo>
                    <a:lnTo>
                      <a:pt x="8315" y="335"/>
                    </a:lnTo>
                    <a:cubicBezTo>
                      <a:pt x="8056" y="335"/>
                      <a:pt x="7928" y="453"/>
                      <a:pt x="7928" y="690"/>
                    </a:cubicBezTo>
                    <a:cubicBezTo>
                      <a:pt x="7928" y="926"/>
                      <a:pt x="8056" y="1045"/>
                      <a:pt x="8315" y="1045"/>
                    </a:cubicBezTo>
                    <a:lnTo>
                      <a:pt x="9863" y="1045"/>
                    </a:lnTo>
                    <a:cubicBezTo>
                      <a:pt x="10000" y="1045"/>
                      <a:pt x="10124" y="1079"/>
                      <a:pt x="10237" y="1150"/>
                    </a:cubicBezTo>
                    <a:cubicBezTo>
                      <a:pt x="10348" y="1221"/>
                      <a:pt x="10438" y="1305"/>
                      <a:pt x="10508" y="1400"/>
                    </a:cubicBezTo>
                    <a:lnTo>
                      <a:pt x="14066" y="5967"/>
                    </a:lnTo>
                    <a:cubicBezTo>
                      <a:pt x="14170" y="6109"/>
                      <a:pt x="14170" y="6251"/>
                      <a:pt x="14066" y="6393"/>
                    </a:cubicBezTo>
                    <a:lnTo>
                      <a:pt x="2579" y="20495"/>
                    </a:lnTo>
                    <a:cubicBezTo>
                      <a:pt x="2492" y="20590"/>
                      <a:pt x="2399" y="20674"/>
                      <a:pt x="2295" y="20745"/>
                    </a:cubicBezTo>
                    <a:cubicBezTo>
                      <a:pt x="2192" y="20816"/>
                      <a:pt x="2072" y="20850"/>
                      <a:pt x="1935" y="20850"/>
                    </a:cubicBezTo>
                    <a:lnTo>
                      <a:pt x="387" y="20850"/>
                    </a:lnTo>
                    <a:cubicBezTo>
                      <a:pt x="128" y="20850"/>
                      <a:pt x="0" y="20969"/>
                      <a:pt x="0" y="21205"/>
                    </a:cubicBezTo>
                    <a:cubicBezTo>
                      <a:pt x="0" y="21442"/>
                      <a:pt x="128" y="21560"/>
                      <a:pt x="387" y="21560"/>
                    </a:cubicBezTo>
                    <a:lnTo>
                      <a:pt x="5803" y="21560"/>
                    </a:lnTo>
                    <a:cubicBezTo>
                      <a:pt x="6061" y="21560"/>
                      <a:pt x="6190" y="21442"/>
                      <a:pt x="6190" y="21205"/>
                    </a:cubicBezTo>
                    <a:cubicBezTo>
                      <a:pt x="6190" y="20969"/>
                      <a:pt x="6061" y="20850"/>
                      <a:pt x="5803" y="20850"/>
                    </a:cubicBezTo>
                    <a:lnTo>
                      <a:pt x="3740" y="20850"/>
                    </a:lnTo>
                    <a:cubicBezTo>
                      <a:pt x="3602" y="20850"/>
                      <a:pt x="3504" y="20816"/>
                      <a:pt x="3442" y="20745"/>
                    </a:cubicBezTo>
                    <a:cubicBezTo>
                      <a:pt x="3382" y="20674"/>
                      <a:pt x="3395" y="20590"/>
                      <a:pt x="3481" y="20495"/>
                    </a:cubicBezTo>
                    <a:lnTo>
                      <a:pt x="14506" y="6985"/>
                    </a:lnTo>
                    <a:cubicBezTo>
                      <a:pt x="14626" y="6827"/>
                      <a:pt x="14746" y="6827"/>
                      <a:pt x="14867" y="6985"/>
                    </a:cubicBezTo>
                    <a:lnTo>
                      <a:pt x="18117" y="11103"/>
                    </a:lnTo>
                    <a:cubicBezTo>
                      <a:pt x="18204" y="11198"/>
                      <a:pt x="18216" y="11281"/>
                      <a:pt x="18156" y="11352"/>
                    </a:cubicBezTo>
                    <a:cubicBezTo>
                      <a:pt x="18095" y="11423"/>
                      <a:pt x="17996" y="11458"/>
                      <a:pt x="17859" y="11458"/>
                    </a:cubicBezTo>
                    <a:lnTo>
                      <a:pt x="15795" y="11458"/>
                    </a:lnTo>
                    <a:cubicBezTo>
                      <a:pt x="15537" y="11458"/>
                      <a:pt x="15409" y="11577"/>
                      <a:pt x="15409" y="11813"/>
                    </a:cubicBezTo>
                    <a:cubicBezTo>
                      <a:pt x="15409" y="12050"/>
                      <a:pt x="15537" y="12167"/>
                      <a:pt x="15795" y="12167"/>
                    </a:cubicBezTo>
                    <a:lnTo>
                      <a:pt x="21213" y="12167"/>
                    </a:lnTo>
                    <a:cubicBezTo>
                      <a:pt x="21470" y="12167"/>
                      <a:pt x="21600" y="12050"/>
                      <a:pt x="21600" y="11813"/>
                    </a:cubicBezTo>
                    <a:cubicBezTo>
                      <a:pt x="21600" y="11577"/>
                      <a:pt x="21470" y="11458"/>
                      <a:pt x="21213" y="1145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5" name="Shape 70"/>
              <p:cNvSpPr/>
              <p:nvPr/>
            </p:nvSpPr>
            <p:spPr>
              <a:xfrm>
                <a:off x="592908" y="72035"/>
                <a:ext cx="44769" cy="20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02" y="11979"/>
                    </a:moveTo>
                    <a:cubicBezTo>
                      <a:pt x="15493" y="11979"/>
                      <a:pt x="14427" y="10116"/>
                      <a:pt x="14427" y="7815"/>
                    </a:cubicBezTo>
                    <a:cubicBezTo>
                      <a:pt x="14427" y="5520"/>
                      <a:pt x="15493" y="3657"/>
                      <a:pt x="16802" y="3657"/>
                    </a:cubicBezTo>
                    <a:cubicBezTo>
                      <a:pt x="18118" y="3657"/>
                      <a:pt x="19185" y="5520"/>
                      <a:pt x="19185" y="7815"/>
                    </a:cubicBezTo>
                    <a:cubicBezTo>
                      <a:pt x="19185" y="10116"/>
                      <a:pt x="18118" y="11979"/>
                      <a:pt x="16802" y="11979"/>
                    </a:cubicBezTo>
                    <a:close/>
                    <a:moveTo>
                      <a:pt x="10799" y="0"/>
                    </a:moveTo>
                    <a:cubicBezTo>
                      <a:pt x="4837" y="0"/>
                      <a:pt x="0" y="4833"/>
                      <a:pt x="0" y="10803"/>
                    </a:cubicBezTo>
                    <a:cubicBezTo>
                      <a:pt x="0" y="16767"/>
                      <a:pt x="4837" y="21600"/>
                      <a:pt x="10799" y="21600"/>
                    </a:cubicBezTo>
                    <a:cubicBezTo>
                      <a:pt x="16761" y="21600"/>
                      <a:pt x="21600" y="16767"/>
                      <a:pt x="21600" y="10803"/>
                    </a:cubicBezTo>
                    <a:cubicBezTo>
                      <a:pt x="21600" y="4833"/>
                      <a:pt x="16761" y="0"/>
                      <a:pt x="1079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</p:grp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1985943" y="342255"/>
            <a:ext cx="20412115" cy="1483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0" b="1" dirty="0">
                <a:solidFill>
                  <a:srgbClr val="212830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3820795" y="1646127"/>
            <a:ext cx="16742410" cy="158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1600" dirty="0"/>
              <a:t>Body Level One</a:t>
            </a:r>
          </a:p>
          <a:p>
            <a:pPr lvl="1">
              <a:defRPr sz="1800"/>
            </a:pPr>
            <a:r>
              <a:rPr sz="1600" dirty="0"/>
              <a:t>Body Level Two</a:t>
            </a:r>
          </a:p>
          <a:p>
            <a:pPr lvl="2">
              <a:defRPr sz="1800"/>
            </a:pPr>
            <a:r>
              <a:rPr sz="1600" dirty="0"/>
              <a:t>Body Level Three</a:t>
            </a:r>
          </a:p>
          <a:p>
            <a:pPr lvl="3">
              <a:defRPr sz="1800"/>
            </a:pPr>
            <a:r>
              <a:rPr sz="1600" dirty="0"/>
              <a:t>Body Level Four</a:t>
            </a:r>
          </a:p>
          <a:p>
            <a:pPr lvl="4">
              <a:defRPr sz="1800"/>
            </a:pPr>
            <a:r>
              <a:rPr sz="1600" dirty="0"/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23037351" y="13157200"/>
            <a:ext cx="371811" cy="4064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normAutofit/>
          </a:bodyPr>
          <a:lstStyle>
            <a:lvl1pPr>
              <a:defRPr sz="1800">
                <a:solidFill>
                  <a:schemeClr val="bg2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5">
            <a:hlinkClick r:id="" action="ppaction://hlinkshowjump?jump=previousslide"/>
          </p:cNvPr>
          <p:cNvGrpSpPr/>
          <p:nvPr/>
        </p:nvGrpSpPr>
        <p:grpSpPr>
          <a:xfrm>
            <a:off x="22636502" y="13150440"/>
            <a:ext cx="292919" cy="292920"/>
            <a:chOff x="0" y="0"/>
            <a:chExt cx="292918" cy="292918"/>
          </a:xfrm>
        </p:grpSpPr>
        <p:sp>
          <p:nvSpPr>
            <p:cNvPr id="13" name="Shape 13"/>
            <p:cNvSpPr/>
            <p:nvPr/>
          </p:nvSpPr>
          <p:spPr>
            <a:xfrm>
              <a:off x="0" y="0"/>
              <a:ext cx="292919" cy="292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52688" y="60642"/>
              <a:ext cx="136985" cy="171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237"/>
                  </a:lnTo>
                  <a:lnTo>
                    <a:pt x="21600" y="21600"/>
                  </a:lnTo>
                  <a:lnTo>
                    <a:pt x="21600" y="16791"/>
                  </a:lnTo>
                  <a:lnTo>
                    <a:pt x="9612" y="10491"/>
                  </a:lnTo>
                  <a:lnTo>
                    <a:pt x="21600" y="480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</p:grpSp>
      <p:grpSp>
        <p:nvGrpSpPr>
          <p:cNvPr id="18" name="Group 18">
            <a:hlinkClick r:id="" action="ppaction://hlinkshowjump?jump=nextslide"/>
          </p:cNvPr>
          <p:cNvGrpSpPr/>
          <p:nvPr/>
        </p:nvGrpSpPr>
        <p:grpSpPr>
          <a:xfrm flipH="1">
            <a:off x="23487402" y="13150440"/>
            <a:ext cx="292919" cy="292920"/>
            <a:chOff x="0" y="0"/>
            <a:chExt cx="292918" cy="292918"/>
          </a:xfrm>
        </p:grpSpPr>
        <p:sp>
          <p:nvSpPr>
            <p:cNvPr id="16" name="Shape 16"/>
            <p:cNvSpPr/>
            <p:nvPr/>
          </p:nvSpPr>
          <p:spPr>
            <a:xfrm>
              <a:off x="0" y="0"/>
              <a:ext cx="292919" cy="292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52688" y="60642"/>
              <a:ext cx="136985" cy="171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237"/>
                  </a:lnTo>
                  <a:lnTo>
                    <a:pt x="21600" y="21600"/>
                  </a:lnTo>
                  <a:lnTo>
                    <a:pt x="21600" y="16791"/>
                  </a:lnTo>
                  <a:lnTo>
                    <a:pt x="9612" y="10491"/>
                  </a:lnTo>
                  <a:lnTo>
                    <a:pt x="21600" y="480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62" r:id="rId5"/>
    <p:sldLayoutId id="2147483664" r:id="rId6"/>
    <p:sldLayoutId id="2147483665" r:id="rId7"/>
    <p:sldLayoutId id="2147483666" r:id="rId8"/>
    <p:sldLayoutId id="2147483668" r:id="rId9"/>
    <p:sldLayoutId id="2147483669" r:id="rId10"/>
  </p:sldLayoutIdLst>
  <p:transition spd="med"/>
  <p:txStyles>
    <p:titleStyle>
      <a:lvl1pPr algn="ctr" defTabSz="825500">
        <a:defRPr sz="9000" b="1">
          <a:solidFill>
            <a:schemeClr val="bg2"/>
          </a:solidFill>
          <a:latin typeface="BebasNeueBold"/>
          <a:ea typeface="BebasNeueBold"/>
          <a:cs typeface="BebasNeueBold"/>
          <a:sym typeface="BebasNeueBold"/>
        </a:defRPr>
      </a:lvl1pPr>
      <a:lvl2pPr indent="228600" algn="ctr" defTabSz="825500">
        <a:defRPr sz="9000" b="1">
          <a:solidFill>
            <a:srgbClr val="212830"/>
          </a:solidFill>
          <a:latin typeface="BebasNeueBold"/>
          <a:ea typeface="BebasNeueBold"/>
          <a:cs typeface="BebasNeueBold"/>
          <a:sym typeface="BebasNeueBold"/>
        </a:defRPr>
      </a:lvl2pPr>
      <a:lvl3pPr indent="457200" algn="ctr" defTabSz="825500">
        <a:defRPr sz="9000" b="1">
          <a:solidFill>
            <a:srgbClr val="212830"/>
          </a:solidFill>
          <a:latin typeface="BebasNeueBold"/>
          <a:ea typeface="BebasNeueBold"/>
          <a:cs typeface="BebasNeueBold"/>
          <a:sym typeface="BebasNeueBold"/>
        </a:defRPr>
      </a:lvl3pPr>
      <a:lvl4pPr indent="685800" algn="ctr" defTabSz="825500">
        <a:defRPr sz="9000" b="1">
          <a:solidFill>
            <a:srgbClr val="212830"/>
          </a:solidFill>
          <a:latin typeface="BebasNeueBold"/>
          <a:ea typeface="BebasNeueBold"/>
          <a:cs typeface="BebasNeueBold"/>
          <a:sym typeface="BebasNeueBold"/>
        </a:defRPr>
      </a:lvl4pPr>
      <a:lvl5pPr indent="914400" algn="ctr" defTabSz="825500">
        <a:defRPr sz="9000" b="1">
          <a:solidFill>
            <a:srgbClr val="212830"/>
          </a:solidFill>
          <a:latin typeface="BebasNeueBold"/>
          <a:ea typeface="BebasNeueBold"/>
          <a:cs typeface="BebasNeueBold"/>
          <a:sym typeface="BebasNeueBold"/>
        </a:defRPr>
      </a:lvl5pPr>
      <a:lvl6pPr indent="1143000" algn="ctr" defTabSz="825500">
        <a:defRPr sz="9000" b="1">
          <a:solidFill>
            <a:srgbClr val="212830"/>
          </a:solidFill>
          <a:latin typeface="BebasNeueBold"/>
          <a:ea typeface="BebasNeueBold"/>
          <a:cs typeface="BebasNeueBold"/>
          <a:sym typeface="BebasNeueBold"/>
        </a:defRPr>
      </a:lvl6pPr>
      <a:lvl7pPr indent="1371600" algn="ctr" defTabSz="825500">
        <a:defRPr sz="9000" b="1">
          <a:solidFill>
            <a:srgbClr val="212830"/>
          </a:solidFill>
          <a:latin typeface="BebasNeueBold"/>
          <a:ea typeface="BebasNeueBold"/>
          <a:cs typeface="BebasNeueBold"/>
          <a:sym typeface="BebasNeueBold"/>
        </a:defRPr>
      </a:lvl7pPr>
      <a:lvl8pPr indent="1600200" algn="ctr" defTabSz="825500">
        <a:defRPr sz="9000" b="1">
          <a:solidFill>
            <a:srgbClr val="212830"/>
          </a:solidFill>
          <a:latin typeface="BebasNeueBold"/>
          <a:ea typeface="BebasNeueBold"/>
          <a:cs typeface="BebasNeueBold"/>
          <a:sym typeface="BebasNeueBold"/>
        </a:defRPr>
      </a:lvl8pPr>
      <a:lvl9pPr indent="1828800" algn="ctr" defTabSz="825500">
        <a:defRPr sz="9000" b="1">
          <a:solidFill>
            <a:srgbClr val="212830"/>
          </a:solidFill>
          <a:latin typeface="BebasNeueBold"/>
          <a:ea typeface="BebasNeueBold"/>
          <a:cs typeface="BebasNeueBold"/>
          <a:sym typeface="BebasNeueBold"/>
        </a:defRPr>
      </a:lvl9pPr>
    </p:titleStyle>
    <p:bodyStyle>
      <a:lvl1pPr algn="ctr" defTabSz="825500">
        <a:defRPr sz="1600">
          <a:solidFill>
            <a:schemeClr val="bg2"/>
          </a:solidFill>
          <a:latin typeface="Roboto" pitchFamily="2" charset="0"/>
          <a:ea typeface="Roboto" pitchFamily="2" charset="0"/>
          <a:cs typeface="Roboto" pitchFamily="2" charset="0"/>
          <a:sym typeface="Roboto Light"/>
        </a:defRPr>
      </a:lvl1pPr>
      <a:lvl2pPr indent="228600" algn="ctr" defTabSz="825500">
        <a:defRPr sz="1600">
          <a:solidFill>
            <a:schemeClr val="bg2"/>
          </a:solidFill>
          <a:latin typeface="Roboto" pitchFamily="2" charset="0"/>
          <a:ea typeface="Roboto" pitchFamily="2" charset="0"/>
          <a:cs typeface="Roboto" pitchFamily="2" charset="0"/>
          <a:sym typeface="Roboto Light"/>
        </a:defRPr>
      </a:lvl2pPr>
      <a:lvl3pPr indent="457200" algn="ctr" defTabSz="825500">
        <a:defRPr sz="1600">
          <a:solidFill>
            <a:schemeClr val="bg2"/>
          </a:solidFill>
          <a:latin typeface="Roboto" pitchFamily="2" charset="0"/>
          <a:ea typeface="Roboto" pitchFamily="2" charset="0"/>
          <a:cs typeface="Roboto" pitchFamily="2" charset="0"/>
          <a:sym typeface="Roboto Light"/>
        </a:defRPr>
      </a:lvl3pPr>
      <a:lvl4pPr indent="685800" algn="ctr" defTabSz="825500">
        <a:defRPr sz="1600">
          <a:solidFill>
            <a:schemeClr val="bg2"/>
          </a:solidFill>
          <a:latin typeface="Roboto" pitchFamily="2" charset="0"/>
          <a:ea typeface="Roboto" pitchFamily="2" charset="0"/>
          <a:cs typeface="Roboto" pitchFamily="2" charset="0"/>
          <a:sym typeface="Roboto Light"/>
        </a:defRPr>
      </a:lvl4pPr>
      <a:lvl5pPr indent="914400" algn="ctr" defTabSz="825500">
        <a:defRPr sz="1600">
          <a:solidFill>
            <a:schemeClr val="bg2"/>
          </a:solidFill>
          <a:latin typeface="Roboto" pitchFamily="2" charset="0"/>
          <a:ea typeface="Roboto" pitchFamily="2" charset="0"/>
          <a:cs typeface="Roboto" pitchFamily="2" charset="0"/>
          <a:sym typeface="Roboto Light"/>
        </a:defRPr>
      </a:lvl5pPr>
      <a:lvl6pPr indent="1143000" algn="ctr" defTabSz="825500">
        <a:defRPr sz="1600">
          <a:latin typeface="Roboto Light"/>
          <a:ea typeface="Roboto Light"/>
          <a:cs typeface="Roboto Light"/>
          <a:sym typeface="Roboto Light"/>
        </a:defRPr>
      </a:lvl6pPr>
      <a:lvl7pPr indent="1371600" algn="ctr" defTabSz="825500">
        <a:defRPr sz="1600">
          <a:latin typeface="Roboto Light"/>
          <a:ea typeface="Roboto Light"/>
          <a:cs typeface="Roboto Light"/>
          <a:sym typeface="Roboto Light"/>
        </a:defRPr>
      </a:lvl7pPr>
      <a:lvl8pPr indent="1600200" algn="ctr" defTabSz="825500">
        <a:defRPr sz="1600">
          <a:latin typeface="Roboto Light"/>
          <a:ea typeface="Roboto Light"/>
          <a:cs typeface="Roboto Light"/>
          <a:sym typeface="Roboto Light"/>
        </a:defRPr>
      </a:lvl8pPr>
      <a:lvl9pPr indent="1828800" algn="ctr" defTabSz="825500">
        <a:defRPr sz="1600">
          <a:latin typeface="Roboto Light"/>
          <a:ea typeface="Roboto Light"/>
          <a:cs typeface="Roboto Light"/>
          <a:sym typeface="Roboto Light"/>
        </a:defRPr>
      </a:lvl9pPr>
    </p:bodyStyle>
    <p:otherStyle>
      <a:lvl1pPr algn="ctr" defTabSz="825500">
        <a:defRPr>
          <a:solidFill>
            <a:schemeClr val="tx1"/>
          </a:solidFill>
          <a:latin typeface="+mn-lt"/>
          <a:ea typeface="+mn-ea"/>
          <a:cs typeface="+mn-cs"/>
          <a:sym typeface="Roboto Regular"/>
        </a:defRPr>
      </a:lvl1pPr>
      <a:lvl2pPr indent="228600" algn="ctr" defTabSz="825500">
        <a:defRPr>
          <a:solidFill>
            <a:schemeClr val="tx1"/>
          </a:solidFill>
          <a:latin typeface="+mn-lt"/>
          <a:ea typeface="+mn-ea"/>
          <a:cs typeface="+mn-cs"/>
          <a:sym typeface="Roboto Regular"/>
        </a:defRPr>
      </a:lvl2pPr>
      <a:lvl3pPr indent="457200" algn="ctr" defTabSz="825500">
        <a:defRPr>
          <a:solidFill>
            <a:schemeClr val="tx1"/>
          </a:solidFill>
          <a:latin typeface="+mn-lt"/>
          <a:ea typeface="+mn-ea"/>
          <a:cs typeface="+mn-cs"/>
          <a:sym typeface="Roboto Regular"/>
        </a:defRPr>
      </a:lvl3pPr>
      <a:lvl4pPr indent="685800" algn="ctr" defTabSz="825500">
        <a:defRPr>
          <a:solidFill>
            <a:schemeClr val="tx1"/>
          </a:solidFill>
          <a:latin typeface="+mn-lt"/>
          <a:ea typeface="+mn-ea"/>
          <a:cs typeface="+mn-cs"/>
          <a:sym typeface="Roboto Regular"/>
        </a:defRPr>
      </a:lvl4pPr>
      <a:lvl5pPr indent="914400" algn="ctr" defTabSz="825500">
        <a:defRPr>
          <a:solidFill>
            <a:schemeClr val="tx1"/>
          </a:solidFill>
          <a:latin typeface="+mn-lt"/>
          <a:ea typeface="+mn-ea"/>
          <a:cs typeface="+mn-cs"/>
          <a:sym typeface="Roboto Regular"/>
        </a:defRPr>
      </a:lvl5pPr>
      <a:lvl6pPr indent="1143000" algn="ctr" defTabSz="825500">
        <a:defRPr>
          <a:solidFill>
            <a:schemeClr val="tx1"/>
          </a:solidFill>
          <a:latin typeface="+mn-lt"/>
          <a:ea typeface="+mn-ea"/>
          <a:cs typeface="+mn-cs"/>
          <a:sym typeface="Roboto Regular"/>
        </a:defRPr>
      </a:lvl6pPr>
      <a:lvl7pPr indent="1371600" algn="ctr" defTabSz="825500">
        <a:defRPr>
          <a:solidFill>
            <a:schemeClr val="tx1"/>
          </a:solidFill>
          <a:latin typeface="+mn-lt"/>
          <a:ea typeface="+mn-ea"/>
          <a:cs typeface="+mn-cs"/>
          <a:sym typeface="Roboto Regular"/>
        </a:defRPr>
      </a:lvl7pPr>
      <a:lvl8pPr indent="1600200" algn="ctr" defTabSz="825500">
        <a:defRPr>
          <a:solidFill>
            <a:schemeClr val="tx1"/>
          </a:solidFill>
          <a:latin typeface="+mn-lt"/>
          <a:ea typeface="+mn-ea"/>
          <a:cs typeface="+mn-cs"/>
          <a:sym typeface="Roboto Regular"/>
        </a:defRPr>
      </a:lvl8pPr>
      <a:lvl9pPr indent="1828800" algn="ctr" defTabSz="825500">
        <a:defRPr>
          <a:solidFill>
            <a:schemeClr val="tx1"/>
          </a:solidFill>
          <a:latin typeface="+mn-lt"/>
          <a:ea typeface="+mn-ea"/>
          <a:cs typeface="+mn-cs"/>
          <a:sym typeface="Roboto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youtube.com/companyname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augmentedandvirtualreality.com/wp-content/uploads/free-oculus-rift-contest-enter-to-win-a-vr-heads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486400"/>
            <a:ext cx="33337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0" name="Shape 87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0" b="1" dirty="0">
                <a:solidFill>
                  <a:schemeClr val="bg2"/>
                </a:solidFill>
              </a:rPr>
              <a:t>Contact</a:t>
            </a:r>
            <a:r>
              <a:rPr sz="9000" b="1" dirty="0">
                <a:solidFill>
                  <a:srgbClr val="212830"/>
                </a:solidFill>
              </a:rPr>
              <a:t> </a:t>
            </a:r>
            <a:r>
              <a:rPr lang="en-US" sz="9000" b="1" dirty="0">
                <a:solidFill>
                  <a:schemeClr val="accent4"/>
                </a:solidFill>
              </a:rPr>
              <a:t>Me</a:t>
            </a:r>
            <a:endParaRPr sz="9000" b="1" dirty="0">
              <a:solidFill>
                <a:schemeClr val="accent4"/>
              </a:solidFill>
            </a:endParaRPr>
          </a:p>
        </p:txBody>
      </p:sp>
      <p:sp>
        <p:nvSpPr>
          <p:cNvPr id="8721" name="Shape 8721"/>
          <p:cNvSpPr>
            <a:spLocks noGrp="1"/>
          </p:cNvSpPr>
          <p:nvPr>
            <p:ph type="body" idx="1"/>
          </p:nvPr>
        </p:nvSpPr>
        <p:spPr>
          <a:xfrm>
            <a:off x="1985943" y="1562999"/>
            <a:ext cx="12231390" cy="6985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1600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If you would like to speak further regarding Virtual Reality for the Architecture, Engineering &amp; Construction </a:t>
            </a:r>
            <a:r>
              <a:rPr lang="en-US" dirty="0"/>
              <a:t>Industry, please feel free to contact me.</a:t>
            </a:r>
            <a:endParaRPr sz="1600" dirty="0">
              <a:solidFill>
                <a:schemeClr val="bg2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8723" name="Shape 8723"/>
          <p:cNvSpPr/>
          <p:nvPr/>
        </p:nvSpPr>
        <p:spPr>
          <a:xfrm>
            <a:off x="1985943" y="2226969"/>
            <a:ext cx="12625407" cy="36383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grpSp>
        <p:nvGrpSpPr>
          <p:cNvPr id="8736" name="Group 8736"/>
          <p:cNvGrpSpPr/>
          <p:nvPr/>
        </p:nvGrpSpPr>
        <p:grpSpPr>
          <a:xfrm>
            <a:off x="17104589" y="6477000"/>
            <a:ext cx="5649929" cy="2285241"/>
            <a:chOff x="-9034" y="0"/>
            <a:chExt cx="5649928" cy="2285240"/>
          </a:xfrm>
        </p:grpSpPr>
        <p:sp>
          <p:nvSpPr>
            <p:cNvPr id="8732" name="Shape 8732"/>
            <p:cNvSpPr/>
            <p:nvPr/>
          </p:nvSpPr>
          <p:spPr>
            <a:xfrm>
              <a:off x="463785" y="0"/>
              <a:ext cx="5177109" cy="2285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lnSpc>
                  <a:spcPct val="110000"/>
                </a:lnSpc>
                <a:defRPr sz="1800"/>
              </a:pPr>
              <a:endParaRPr sz="2000" dirty="0"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lvl="0" algn="l">
                <a:lnSpc>
                  <a:spcPct val="110000"/>
                </a:lnSpc>
                <a:defRPr sz="1800"/>
              </a:pPr>
              <a:r>
                <a:rPr sz="2500" dirty="0">
                  <a:solidFill>
                    <a:schemeClr val="accent2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Phone </a:t>
              </a:r>
              <a:endParaRPr lang="en-US" sz="2500" dirty="0">
                <a:solidFill>
                  <a:schemeClr val="accent2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  <a:p>
              <a:pPr lvl="0" algn="l">
                <a:lnSpc>
                  <a:spcPct val="110000"/>
                </a:lnSpc>
                <a:defRPr sz="1800"/>
              </a:pPr>
              <a:r>
                <a:rPr sz="2000" dirty="0">
                  <a:solidFill>
                    <a:schemeClr val="bg2"/>
                  </a:solidFill>
                  <a:latin typeface="Roboto" pitchFamily="2" charset="0"/>
                  <a:ea typeface="Roboto" pitchFamily="2" charset="0"/>
                  <a:cs typeface="Roboto Light"/>
                  <a:sym typeface="Roboto Light"/>
                </a:rPr>
                <a:t>Mobile :</a:t>
              </a:r>
              <a:r>
                <a:rPr lang="en-US" sz="2000" dirty="0">
                  <a:solidFill>
                    <a:schemeClr val="bg2"/>
                  </a:solidFill>
                  <a:latin typeface="Roboto" pitchFamily="2" charset="0"/>
                  <a:ea typeface="Roboto" pitchFamily="2" charset="0"/>
                  <a:cs typeface="Roboto Light"/>
                  <a:sym typeface="Roboto Light"/>
                </a:rPr>
                <a:t> 541-621-1533</a:t>
              </a:r>
              <a:endParaRPr sz="2000" dirty="0"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lvl="0" algn="l">
                <a:lnSpc>
                  <a:spcPct val="110000"/>
                </a:lnSpc>
                <a:defRPr sz="1800"/>
              </a:pPr>
              <a:endParaRPr lang="en-US" sz="2500" dirty="0">
                <a:solidFill>
                  <a:schemeClr val="accent3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  <a:p>
              <a:pPr lvl="0" algn="l">
                <a:lnSpc>
                  <a:spcPct val="110000"/>
                </a:lnSpc>
                <a:defRPr sz="1800"/>
              </a:pPr>
              <a:r>
                <a:rPr lang="en-US" sz="2500" dirty="0">
                  <a:solidFill>
                    <a:schemeClr val="accent3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Email</a:t>
              </a:r>
              <a:endParaRPr sz="2500" dirty="0">
                <a:solidFill>
                  <a:schemeClr val="accent3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  <a:p>
              <a:pPr lvl="0" algn="l">
                <a:lnSpc>
                  <a:spcPct val="110000"/>
                </a:lnSpc>
                <a:defRPr sz="1800"/>
              </a:pPr>
              <a:r>
                <a:rPr lang="en-US" sz="2000" u="sng" dirty="0">
                  <a:solidFill>
                    <a:schemeClr val="bg2"/>
                  </a:solidFill>
                  <a:latin typeface="Roboto" pitchFamily="2" charset="0"/>
                  <a:ea typeface="Roboto" pitchFamily="2" charset="0"/>
                  <a:cs typeface="Roboto Light"/>
                  <a:sym typeface="Roboto Light"/>
                </a:rPr>
                <a:t>me@johnrewolinski.com</a:t>
              </a:r>
              <a:endParaRPr sz="2000" u="sng" dirty="0">
                <a:solidFill>
                  <a:schemeClr val="bg2"/>
                </a:solidFill>
                <a:latin typeface="Roboto" pitchFamily="2" charset="0"/>
                <a:ea typeface="Roboto" pitchFamily="2" charset="0"/>
                <a:cs typeface="Roboto Light"/>
                <a:sym typeface="Roboto Light"/>
                <a:hlinkClick r:id="rId2"/>
              </a:endParaRPr>
            </a:p>
          </p:txBody>
        </p:sp>
        <p:sp>
          <p:nvSpPr>
            <p:cNvPr id="8734" name="Shape 8734"/>
            <p:cNvSpPr/>
            <p:nvPr/>
          </p:nvSpPr>
          <p:spPr>
            <a:xfrm>
              <a:off x="0" y="345922"/>
              <a:ext cx="343037" cy="343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8735" name="Shape 8735"/>
            <p:cNvSpPr/>
            <p:nvPr/>
          </p:nvSpPr>
          <p:spPr>
            <a:xfrm>
              <a:off x="-9034" y="1523999"/>
              <a:ext cx="343037" cy="343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</p:grpSp>
      <p:pic>
        <p:nvPicPr>
          <p:cNvPr id="2052" name="Picture 4" descr="Image result for virtual reality headset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893" y="3276600"/>
            <a:ext cx="12644457" cy="955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99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12" dur="750"/>
                                        <p:tgtEl>
                                          <p:spTgt spid="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20" grpId="0" animBg="1" advAuto="0"/>
      <p:bldP spid="8721" grpId="0" animBg="1" advAuto="0"/>
      <p:bldP spid="8723" grpId="0" animBg="1" advAuto="0"/>
      <p:bldP spid="8736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8419"/>
          <p:cNvSpPr/>
          <p:nvPr/>
        </p:nvSpPr>
        <p:spPr>
          <a:xfrm>
            <a:off x="1" y="7046115"/>
            <a:ext cx="24390108" cy="6679953"/>
          </a:xfrm>
          <a:prstGeom prst="rect">
            <a:avLst/>
          </a:prstGeom>
          <a:solidFill>
            <a:schemeClr val="tx1">
              <a:lumMod val="75000"/>
              <a:alpha val="69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8739" name="Shape 8739"/>
          <p:cNvSpPr/>
          <p:nvPr/>
        </p:nvSpPr>
        <p:spPr>
          <a:xfrm>
            <a:off x="7665084" y="9942624"/>
            <a:ext cx="9053831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0000" b="1" dirty="0">
                <a:solidFill>
                  <a:srgbClr val="FFFFFF"/>
                </a:solidFill>
              </a:rPr>
              <a:t>Thanks for Your Time</a:t>
            </a:r>
          </a:p>
        </p:txBody>
      </p:sp>
      <p:grpSp>
        <p:nvGrpSpPr>
          <p:cNvPr id="8751" name="Group 8751"/>
          <p:cNvGrpSpPr/>
          <p:nvPr/>
        </p:nvGrpSpPr>
        <p:grpSpPr>
          <a:xfrm>
            <a:off x="10708868" y="11631170"/>
            <a:ext cx="2966264" cy="354003"/>
            <a:chOff x="0" y="0"/>
            <a:chExt cx="2966263" cy="354001"/>
          </a:xfrm>
        </p:grpSpPr>
        <p:sp>
          <p:nvSpPr>
            <p:cNvPr id="8748" name="Shape 8748"/>
            <p:cNvSpPr/>
            <p:nvPr/>
          </p:nvSpPr>
          <p:spPr>
            <a:xfrm>
              <a:off x="0" y="0"/>
              <a:ext cx="2966264" cy="7185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8749" name="Shape 8749"/>
            <p:cNvSpPr/>
            <p:nvPr/>
          </p:nvSpPr>
          <p:spPr>
            <a:xfrm>
              <a:off x="423262" y="141071"/>
              <a:ext cx="2119740" cy="7186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8750" name="Shape 8750"/>
            <p:cNvSpPr/>
            <p:nvPr/>
          </p:nvSpPr>
          <p:spPr>
            <a:xfrm>
              <a:off x="960562" y="282142"/>
              <a:ext cx="1045140" cy="71860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</p:grpSp>
      <p:sp>
        <p:nvSpPr>
          <p:cNvPr id="8752" name="Shape 8752"/>
          <p:cNvSpPr/>
          <p:nvPr/>
        </p:nvSpPr>
        <p:spPr>
          <a:xfrm>
            <a:off x="-8433" y="6893714"/>
            <a:ext cx="4915140" cy="1524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8753" name="Shape 8753"/>
          <p:cNvSpPr/>
          <p:nvPr/>
        </p:nvSpPr>
        <p:spPr>
          <a:xfrm>
            <a:off x="4849579" y="6893714"/>
            <a:ext cx="4915139" cy="1524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8754" name="Shape 8754"/>
          <p:cNvSpPr/>
          <p:nvPr/>
        </p:nvSpPr>
        <p:spPr>
          <a:xfrm>
            <a:off x="9734430" y="6893714"/>
            <a:ext cx="4915139" cy="1524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8755" name="Shape 8755"/>
          <p:cNvSpPr/>
          <p:nvPr/>
        </p:nvSpPr>
        <p:spPr>
          <a:xfrm>
            <a:off x="14619282" y="6893714"/>
            <a:ext cx="4915140" cy="152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8756" name="Shape 8756"/>
          <p:cNvSpPr/>
          <p:nvPr/>
        </p:nvSpPr>
        <p:spPr>
          <a:xfrm>
            <a:off x="19477293" y="6893714"/>
            <a:ext cx="4915139" cy="1524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8757" name="Shape 8757"/>
          <p:cNvSpPr/>
          <p:nvPr/>
        </p:nvSpPr>
        <p:spPr>
          <a:xfrm>
            <a:off x="11382194" y="8279479"/>
            <a:ext cx="1606912" cy="1625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4" h="21034" extrusionOk="0">
                <a:moveTo>
                  <a:pt x="12631" y="15009"/>
                </a:moveTo>
                <a:lnTo>
                  <a:pt x="10757" y="16160"/>
                </a:lnTo>
                <a:lnTo>
                  <a:pt x="11025" y="15628"/>
                </a:lnTo>
                <a:lnTo>
                  <a:pt x="14595" y="8192"/>
                </a:lnTo>
                <a:cubicBezTo>
                  <a:pt x="14774" y="7750"/>
                  <a:pt x="14595" y="7218"/>
                  <a:pt x="14149" y="7041"/>
                </a:cubicBezTo>
                <a:cubicBezTo>
                  <a:pt x="13702" y="6864"/>
                  <a:pt x="13167" y="7041"/>
                  <a:pt x="12988" y="7484"/>
                </a:cubicBezTo>
                <a:lnTo>
                  <a:pt x="10490" y="12618"/>
                </a:lnTo>
                <a:cubicBezTo>
                  <a:pt x="10222" y="12353"/>
                  <a:pt x="9954" y="12087"/>
                  <a:pt x="9508" y="11910"/>
                </a:cubicBezTo>
                <a:lnTo>
                  <a:pt x="12364" y="5980"/>
                </a:lnTo>
                <a:cubicBezTo>
                  <a:pt x="12543" y="5537"/>
                  <a:pt x="12364" y="5005"/>
                  <a:pt x="11918" y="4828"/>
                </a:cubicBezTo>
                <a:cubicBezTo>
                  <a:pt x="11471" y="4651"/>
                  <a:pt x="10936" y="4828"/>
                  <a:pt x="10758" y="5271"/>
                </a:cubicBezTo>
                <a:lnTo>
                  <a:pt x="7901" y="11201"/>
                </a:lnTo>
                <a:lnTo>
                  <a:pt x="6830" y="10671"/>
                </a:lnTo>
                <a:lnTo>
                  <a:pt x="9597" y="5271"/>
                </a:lnTo>
                <a:cubicBezTo>
                  <a:pt x="9776" y="4828"/>
                  <a:pt x="9597" y="4297"/>
                  <a:pt x="9151" y="4120"/>
                </a:cubicBezTo>
                <a:cubicBezTo>
                  <a:pt x="8704" y="3943"/>
                  <a:pt x="8169" y="4120"/>
                  <a:pt x="7991" y="4562"/>
                </a:cubicBezTo>
                <a:lnTo>
                  <a:pt x="5402" y="9962"/>
                </a:lnTo>
                <a:cubicBezTo>
                  <a:pt x="5045" y="9786"/>
                  <a:pt x="4599" y="9698"/>
                  <a:pt x="4242" y="9698"/>
                </a:cubicBezTo>
                <a:lnTo>
                  <a:pt x="6205" y="5625"/>
                </a:lnTo>
                <a:cubicBezTo>
                  <a:pt x="6384" y="5182"/>
                  <a:pt x="6205" y="4651"/>
                  <a:pt x="5759" y="4474"/>
                </a:cubicBezTo>
                <a:cubicBezTo>
                  <a:pt x="5402" y="4297"/>
                  <a:pt x="4867" y="4474"/>
                  <a:pt x="4599" y="4916"/>
                </a:cubicBezTo>
                <a:lnTo>
                  <a:pt x="1565" y="11290"/>
                </a:lnTo>
                <a:lnTo>
                  <a:pt x="850" y="12883"/>
                </a:lnTo>
                <a:lnTo>
                  <a:pt x="582" y="13503"/>
                </a:lnTo>
                <a:cubicBezTo>
                  <a:pt x="-489" y="15894"/>
                  <a:pt x="-311" y="18638"/>
                  <a:pt x="3081" y="20231"/>
                </a:cubicBezTo>
                <a:cubicBezTo>
                  <a:pt x="5670" y="21471"/>
                  <a:pt x="7811" y="21117"/>
                  <a:pt x="9062" y="20231"/>
                </a:cubicBezTo>
                <a:lnTo>
                  <a:pt x="14060" y="17221"/>
                </a:lnTo>
                <a:cubicBezTo>
                  <a:pt x="14685" y="16779"/>
                  <a:pt x="14863" y="15983"/>
                  <a:pt x="14507" y="15362"/>
                </a:cubicBezTo>
                <a:cubicBezTo>
                  <a:pt x="14149" y="14743"/>
                  <a:pt x="13346" y="14655"/>
                  <a:pt x="12631" y="15009"/>
                </a:cubicBezTo>
                <a:cubicBezTo>
                  <a:pt x="12631" y="15009"/>
                  <a:pt x="12631" y="15009"/>
                  <a:pt x="12631" y="15009"/>
                </a:cubicBezTo>
                <a:close/>
                <a:moveTo>
                  <a:pt x="7008" y="3943"/>
                </a:moveTo>
                <a:cubicBezTo>
                  <a:pt x="7098" y="3766"/>
                  <a:pt x="7276" y="3589"/>
                  <a:pt x="7455" y="3412"/>
                </a:cubicBezTo>
                <a:cubicBezTo>
                  <a:pt x="7187" y="3058"/>
                  <a:pt x="6562" y="2969"/>
                  <a:pt x="6205" y="3324"/>
                </a:cubicBezTo>
                <a:cubicBezTo>
                  <a:pt x="6205" y="3324"/>
                  <a:pt x="6205" y="3412"/>
                  <a:pt x="6116" y="3412"/>
                </a:cubicBezTo>
                <a:lnTo>
                  <a:pt x="6295" y="3412"/>
                </a:lnTo>
                <a:cubicBezTo>
                  <a:pt x="6562" y="3500"/>
                  <a:pt x="6830" y="3766"/>
                  <a:pt x="7008" y="3943"/>
                </a:cubicBezTo>
                <a:cubicBezTo>
                  <a:pt x="7008" y="3943"/>
                  <a:pt x="7008" y="3943"/>
                  <a:pt x="7008" y="3943"/>
                </a:cubicBezTo>
                <a:close/>
                <a:moveTo>
                  <a:pt x="20933" y="9786"/>
                </a:moveTo>
                <a:lnTo>
                  <a:pt x="20308" y="4651"/>
                </a:lnTo>
                <a:cubicBezTo>
                  <a:pt x="20218" y="3943"/>
                  <a:pt x="19594" y="3412"/>
                  <a:pt x="18880" y="3500"/>
                </a:cubicBezTo>
                <a:cubicBezTo>
                  <a:pt x="18166" y="3589"/>
                  <a:pt x="17719" y="4209"/>
                  <a:pt x="17808" y="5005"/>
                </a:cubicBezTo>
                <a:lnTo>
                  <a:pt x="18076" y="7130"/>
                </a:lnTo>
                <a:lnTo>
                  <a:pt x="17629" y="6687"/>
                </a:lnTo>
                <a:lnTo>
                  <a:pt x="12275" y="314"/>
                </a:lnTo>
                <a:cubicBezTo>
                  <a:pt x="12007" y="-40"/>
                  <a:pt x="11382" y="-129"/>
                  <a:pt x="11025" y="225"/>
                </a:cubicBezTo>
                <a:cubicBezTo>
                  <a:pt x="10668" y="491"/>
                  <a:pt x="10579" y="1110"/>
                  <a:pt x="10935" y="1464"/>
                </a:cubicBezTo>
                <a:lnTo>
                  <a:pt x="14595" y="5891"/>
                </a:lnTo>
                <a:cubicBezTo>
                  <a:pt x="14416" y="5891"/>
                  <a:pt x="14327" y="5980"/>
                  <a:pt x="14149" y="6068"/>
                </a:cubicBezTo>
                <a:cubicBezTo>
                  <a:pt x="14327" y="6068"/>
                  <a:pt x="14506" y="6156"/>
                  <a:pt x="14684" y="6244"/>
                </a:cubicBezTo>
                <a:cubicBezTo>
                  <a:pt x="15666" y="6687"/>
                  <a:pt x="16113" y="7927"/>
                  <a:pt x="15666" y="8900"/>
                </a:cubicBezTo>
                <a:lnTo>
                  <a:pt x="13256" y="13857"/>
                </a:lnTo>
                <a:lnTo>
                  <a:pt x="13346" y="13857"/>
                </a:lnTo>
                <a:cubicBezTo>
                  <a:pt x="14149" y="13857"/>
                  <a:pt x="14952" y="14300"/>
                  <a:pt x="15398" y="14921"/>
                </a:cubicBezTo>
                <a:cubicBezTo>
                  <a:pt x="15934" y="15717"/>
                  <a:pt x="15845" y="16691"/>
                  <a:pt x="15398" y="17487"/>
                </a:cubicBezTo>
                <a:cubicBezTo>
                  <a:pt x="16202" y="17221"/>
                  <a:pt x="17183" y="16691"/>
                  <a:pt x="18343" y="15805"/>
                </a:cubicBezTo>
                <a:cubicBezTo>
                  <a:pt x="20575" y="13857"/>
                  <a:pt x="21111" y="12353"/>
                  <a:pt x="20933" y="9786"/>
                </a:cubicBezTo>
                <a:cubicBezTo>
                  <a:pt x="20933" y="9786"/>
                  <a:pt x="20933" y="9786"/>
                  <a:pt x="20933" y="9786"/>
                </a:cubicBezTo>
                <a:close/>
                <a:moveTo>
                  <a:pt x="7990" y="2261"/>
                </a:moveTo>
                <a:cubicBezTo>
                  <a:pt x="7723" y="1907"/>
                  <a:pt x="7723" y="1376"/>
                  <a:pt x="8080" y="1022"/>
                </a:cubicBezTo>
                <a:cubicBezTo>
                  <a:pt x="8526" y="757"/>
                  <a:pt x="9061" y="757"/>
                  <a:pt x="9329" y="1199"/>
                </a:cubicBezTo>
                <a:lnTo>
                  <a:pt x="11382" y="3677"/>
                </a:lnTo>
                <a:cubicBezTo>
                  <a:pt x="11115" y="3677"/>
                  <a:pt x="10847" y="3766"/>
                  <a:pt x="10579" y="3943"/>
                </a:cubicBezTo>
                <a:cubicBezTo>
                  <a:pt x="10400" y="3589"/>
                  <a:pt x="10044" y="3323"/>
                  <a:pt x="9687" y="3146"/>
                </a:cubicBezTo>
                <a:cubicBezTo>
                  <a:pt x="9419" y="3057"/>
                  <a:pt x="9061" y="2969"/>
                  <a:pt x="8794" y="2969"/>
                </a:cubicBezTo>
                <a:lnTo>
                  <a:pt x="8526" y="2969"/>
                </a:lnTo>
                <a:cubicBezTo>
                  <a:pt x="8526" y="2969"/>
                  <a:pt x="7990" y="2261"/>
                  <a:pt x="7990" y="2261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2" name="Shape 8739"/>
          <p:cNvSpPr/>
          <p:nvPr/>
        </p:nvSpPr>
        <p:spPr>
          <a:xfrm>
            <a:off x="8613297" y="2361878"/>
            <a:ext cx="7157409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10000" b="1" dirty="0">
                <a:solidFill>
                  <a:srgbClr val="FFFFFF"/>
                </a:solidFill>
              </a:rPr>
              <a:t>Questions?</a:t>
            </a:r>
            <a:endParaRPr sz="10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90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8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8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8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8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8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8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8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8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8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8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dvAuto="0"/>
      <p:bldP spid="8739" grpId="0" animBg="1" advAuto="0"/>
      <p:bldP spid="8751" grpId="0" animBg="1" advAuto="0"/>
      <p:bldP spid="8752" grpId="0" animBg="1" advAuto="0"/>
      <p:bldP spid="8753" grpId="0" animBg="1" advAuto="0"/>
      <p:bldP spid="8754" grpId="0" animBg="1" advAuto="0"/>
      <p:bldP spid="8755" grpId="0" animBg="1" advAuto="0"/>
      <p:bldP spid="8756" grpId="0" animBg="1" advAuto="0"/>
      <p:bldP spid="8757" grpId="0" animBg="1" advAuto="0"/>
      <p:bldP spid="22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01_Welcom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72"/>
            <a:ext cx="24438706" cy="13746772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78" name="Shape 278"/>
          <p:cNvSpPr/>
          <p:nvPr/>
        </p:nvSpPr>
        <p:spPr>
          <a:xfrm>
            <a:off x="2234154" y="4940007"/>
            <a:ext cx="19915708" cy="2380139"/>
          </a:xfrm>
          <a:prstGeom prst="rect">
            <a:avLst/>
          </a:prstGeom>
          <a:solidFill>
            <a:schemeClr val="bg2">
              <a:alpha val="41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lnSpc>
                <a:spcPct val="80000"/>
              </a:lnSpc>
              <a:defRPr sz="1800"/>
            </a:pPr>
            <a:r>
              <a:rPr lang="en-US" sz="8500" dirty="0">
                <a:solidFill>
                  <a:srgbClr val="002060"/>
                </a:solidFill>
                <a:latin typeface="BebasNeueBold" pitchFamily="34" charset="0"/>
                <a:ea typeface="BebasNeueRegular"/>
                <a:cs typeface="BebasNeueRegular"/>
                <a:sym typeface="BebasNeueRegular"/>
              </a:rPr>
              <a:t>Applications of</a:t>
            </a:r>
            <a:endParaRPr sz="8500" dirty="0">
              <a:solidFill>
                <a:srgbClr val="002060"/>
              </a:solidFill>
              <a:latin typeface="BebasNeueBold" pitchFamily="34" charset="0"/>
              <a:ea typeface="BebasNeueRegular"/>
              <a:cs typeface="BebasNeueRegular"/>
              <a:sym typeface="BebasNeueRegular"/>
            </a:endParaRPr>
          </a:p>
          <a:p>
            <a:pPr lvl="0">
              <a:lnSpc>
                <a:spcPct val="80000"/>
              </a:lnSpc>
              <a:defRPr sz="1800"/>
            </a:pPr>
            <a:r>
              <a:rPr lang="en-US" sz="10000" dirty="0">
                <a:solidFill>
                  <a:schemeClr val="accent1"/>
                </a:solidFill>
                <a:latin typeface="BebasNeueBold" pitchFamily="34" charset="0"/>
                <a:ea typeface="BebasNeueRegular"/>
                <a:cs typeface="BebasNeueRegular"/>
                <a:sym typeface="BebasNeueRegular"/>
              </a:rPr>
              <a:t>Virtual Reality</a:t>
            </a:r>
            <a:r>
              <a:rPr sz="10000" dirty="0">
                <a:solidFill>
                  <a:schemeClr val="accent1"/>
                </a:solidFill>
                <a:latin typeface="BebasNeueBold" pitchFamily="34" charset="0"/>
                <a:ea typeface="BebasNeueRegular"/>
                <a:cs typeface="BebasNeueRegular"/>
                <a:sym typeface="BebasNeueRegular"/>
              </a:rPr>
              <a:t> </a:t>
            </a:r>
            <a:r>
              <a:rPr lang="en-US" sz="10000" dirty="0">
                <a:solidFill>
                  <a:schemeClr val="accent2"/>
                </a:solidFill>
                <a:latin typeface="BebasNeueBold" pitchFamily="34" charset="0"/>
                <a:ea typeface="BebasNeueRegular"/>
                <a:cs typeface="BebasNeueRegular"/>
                <a:sym typeface="BebasNeueRegular"/>
              </a:rPr>
              <a:t>for the AEC Industry</a:t>
            </a:r>
            <a:endParaRPr sz="10000" dirty="0">
              <a:solidFill>
                <a:schemeClr val="accent2"/>
              </a:solidFill>
              <a:latin typeface="BebasNeueBold" pitchFamily="34" charset="0"/>
              <a:ea typeface="BebasNeueRegular"/>
              <a:cs typeface="BebasNeueRegular"/>
              <a:sym typeface="BebasNeueRegular"/>
            </a:endParaRPr>
          </a:p>
        </p:txBody>
      </p:sp>
      <p:grpSp>
        <p:nvGrpSpPr>
          <p:cNvPr id="281" name="Group 281"/>
          <p:cNvGrpSpPr/>
          <p:nvPr/>
        </p:nvGrpSpPr>
        <p:grpSpPr>
          <a:xfrm>
            <a:off x="11811000" y="10591800"/>
            <a:ext cx="6705600" cy="2385329"/>
            <a:chOff x="-130363" y="0"/>
            <a:chExt cx="6192399" cy="2385327"/>
          </a:xfrm>
        </p:grpSpPr>
        <p:sp>
          <p:nvSpPr>
            <p:cNvPr id="279" name="Shape 279"/>
            <p:cNvSpPr/>
            <p:nvPr/>
          </p:nvSpPr>
          <p:spPr>
            <a:xfrm>
              <a:off x="0" y="0"/>
              <a:ext cx="5931671" cy="2385327"/>
            </a:xfrm>
            <a:prstGeom prst="rect">
              <a:avLst/>
            </a:prstGeom>
            <a:noFill/>
            <a:ln w="254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-130363" y="564013"/>
              <a:ext cx="6192399" cy="12464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>
                <a:lnSpc>
                  <a:spcPct val="90000"/>
                </a:lnSpc>
                <a:defRPr sz="1800"/>
              </a:pPr>
              <a:r>
                <a:rPr sz="2000" dirty="0">
                  <a:solidFill>
                    <a:srgbClr val="FFFFFF"/>
                  </a:solidFill>
                  <a:latin typeface="Roboto Regular"/>
                  <a:ea typeface="Roboto Regular"/>
                  <a:cs typeface="Roboto Regular"/>
                  <a:sym typeface="Roboto Regular"/>
                </a:rPr>
                <a:t>Presented by :</a:t>
              </a:r>
            </a:p>
            <a:p>
              <a:pPr lvl="0">
                <a:lnSpc>
                  <a:spcPct val="90000"/>
                </a:lnSpc>
                <a:defRPr sz="1800"/>
              </a:pPr>
              <a:r>
                <a:rPr sz="5000" b="1" dirty="0">
                  <a:solidFill>
                    <a:schemeClr val="accent4"/>
                  </a:solidFill>
                  <a:latin typeface="BebasNeueBold"/>
                  <a:ea typeface="BebasNeueBold"/>
                  <a:cs typeface="BebasNeueBold"/>
                  <a:sym typeface="BebasNeueBold"/>
                </a:rPr>
                <a:t>Mr. </a:t>
              </a:r>
              <a:r>
                <a:rPr lang="en-US" sz="5000" b="1" dirty="0">
                  <a:solidFill>
                    <a:schemeClr val="accent4"/>
                  </a:solidFill>
                  <a:latin typeface="BebasNeueBold"/>
                  <a:ea typeface="BebasNeueBold"/>
                  <a:cs typeface="BebasNeueBold"/>
                  <a:sym typeface="BebasNeueBold"/>
                </a:rPr>
                <a:t>John </a:t>
              </a:r>
              <a:r>
                <a:rPr lang="en-US" sz="5000" b="1" dirty="0" err="1">
                  <a:solidFill>
                    <a:schemeClr val="accent4"/>
                  </a:solidFill>
                  <a:latin typeface="BebasNeueBold"/>
                  <a:ea typeface="BebasNeueBold"/>
                  <a:cs typeface="BebasNeueBold"/>
                  <a:sym typeface="BebasNeueBold"/>
                </a:rPr>
                <a:t>Rewolinski</a:t>
              </a:r>
              <a:endParaRPr sz="5000" b="1" dirty="0">
                <a:solidFill>
                  <a:schemeClr val="accent4"/>
                </a:solidFill>
                <a:latin typeface="BebasNeueBold"/>
                <a:ea typeface="BebasNeueBold"/>
                <a:cs typeface="BebasNeueBold"/>
                <a:sym typeface="BebasNeueBold"/>
              </a:endParaRPr>
            </a:p>
            <a:p>
              <a:pPr lvl="0">
                <a:lnSpc>
                  <a:spcPct val="90000"/>
                </a:lnSpc>
                <a:defRPr sz="1800"/>
              </a:pPr>
              <a:r>
                <a:rPr lang="en-US" sz="2000" dirty="0">
                  <a:solidFill>
                    <a:srgbClr val="FFFFFF"/>
                  </a:solidFill>
                  <a:latin typeface="Roboto Regular"/>
                  <a:ea typeface="Roboto Regular"/>
                  <a:cs typeface="Roboto Regular"/>
                  <a:sym typeface="Roboto Regular"/>
                </a:rPr>
                <a:t>VDC Industry Pioneer</a:t>
              </a:r>
              <a:endParaRPr sz="2000" dirty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2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2" animBg="1" advAuto="0"/>
      <p:bldP spid="278" grpId="1" animBg="1" advAuto="0"/>
      <p:bldP spid="281" grpId="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7" name="02_Single Page Timelin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" t="17371" r="-274" b="26171"/>
          <a:stretch/>
        </p:blipFill>
        <p:spPr>
          <a:xfrm>
            <a:off x="0" y="0"/>
            <a:ext cx="24460200" cy="7743818"/>
          </a:xfrm>
          <a:prstGeom prst="rect">
            <a:avLst/>
          </a:prstGeom>
          <a:ln w="12700">
            <a:miter lim="400000"/>
          </a:ln>
        </p:spPr>
      </p:pic>
      <p:sp>
        <p:nvSpPr>
          <p:cNvPr id="4718" name="Shape 4718"/>
          <p:cNvSpPr/>
          <p:nvPr/>
        </p:nvSpPr>
        <p:spPr>
          <a:xfrm flipH="1">
            <a:off x="20215122" y="7712588"/>
            <a:ext cx="4295417" cy="1"/>
          </a:xfrm>
          <a:prstGeom prst="line">
            <a:avLst/>
          </a:prstGeom>
          <a:ln w="190500">
            <a:solidFill>
              <a:srgbClr val="8A9297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4719" name="Shape 4719"/>
          <p:cNvSpPr/>
          <p:nvPr/>
        </p:nvSpPr>
        <p:spPr>
          <a:xfrm flipH="1">
            <a:off x="16994406" y="7712588"/>
            <a:ext cx="3113850" cy="1"/>
          </a:xfrm>
          <a:prstGeom prst="line">
            <a:avLst/>
          </a:prstGeom>
          <a:ln w="190500">
            <a:solidFill>
              <a:srgbClr val="8A9297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4720" name="Shape 4720"/>
          <p:cNvSpPr/>
          <p:nvPr/>
        </p:nvSpPr>
        <p:spPr>
          <a:xfrm flipH="1">
            <a:off x="13923635" y="7712588"/>
            <a:ext cx="3113851" cy="1"/>
          </a:xfrm>
          <a:prstGeom prst="line">
            <a:avLst/>
          </a:prstGeom>
          <a:ln w="190500">
            <a:solidFill>
              <a:schemeClr val="accent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4721" name="Shape 4721"/>
          <p:cNvSpPr/>
          <p:nvPr/>
        </p:nvSpPr>
        <p:spPr>
          <a:xfrm flipH="1">
            <a:off x="10765432" y="7712588"/>
            <a:ext cx="3113851" cy="1"/>
          </a:xfrm>
          <a:prstGeom prst="line">
            <a:avLst/>
          </a:prstGeom>
          <a:ln w="190500">
            <a:solidFill>
              <a:schemeClr val="accent5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4722" name="Shape 4722"/>
          <p:cNvSpPr/>
          <p:nvPr/>
        </p:nvSpPr>
        <p:spPr>
          <a:xfrm flipH="1">
            <a:off x="7632147" y="7712588"/>
            <a:ext cx="3113850" cy="1"/>
          </a:xfrm>
          <a:prstGeom prst="line">
            <a:avLst/>
          </a:prstGeom>
          <a:ln w="190500">
            <a:solidFill>
              <a:schemeClr val="accent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4723" name="Shape 4723"/>
          <p:cNvSpPr/>
          <p:nvPr/>
        </p:nvSpPr>
        <p:spPr>
          <a:xfrm flipH="1">
            <a:off x="4529512" y="7712588"/>
            <a:ext cx="3113850" cy="1"/>
          </a:xfrm>
          <a:prstGeom prst="line">
            <a:avLst/>
          </a:prstGeom>
          <a:ln w="1905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4724" name="Shape 4724"/>
          <p:cNvSpPr>
            <a:spLocks noGrp="1"/>
          </p:cNvSpPr>
          <p:nvPr>
            <p:ph type="title"/>
          </p:nvPr>
        </p:nvSpPr>
        <p:spPr>
          <a:xfrm>
            <a:off x="1985943" y="342255"/>
            <a:ext cx="20412115" cy="1483956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9000" b="1" dirty="0">
                <a:solidFill>
                  <a:schemeClr val="bg1">
                    <a:lumMod val="75000"/>
                  </a:schemeClr>
                </a:solidFill>
              </a:rPr>
              <a:t>History of</a:t>
            </a:r>
            <a:r>
              <a:rPr sz="9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9000" b="1" dirty="0">
                <a:solidFill>
                  <a:srgbClr val="FFFFFF"/>
                </a:solidFill>
              </a:rPr>
              <a:t>BIM</a:t>
            </a:r>
            <a:endParaRPr sz="9000" b="1" dirty="0">
              <a:solidFill>
                <a:srgbClr val="FFFFFF"/>
              </a:solidFill>
            </a:endParaRPr>
          </a:p>
        </p:txBody>
      </p:sp>
      <p:sp>
        <p:nvSpPr>
          <p:cNvPr id="4725" name="Shape 4725"/>
          <p:cNvSpPr>
            <a:spLocks noGrp="1"/>
          </p:cNvSpPr>
          <p:nvPr>
            <p:ph type="sldNum" sz="quarter" idx="2"/>
          </p:nvPr>
        </p:nvSpPr>
        <p:spPr>
          <a:xfrm>
            <a:off x="22972946" y="13157200"/>
            <a:ext cx="500622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3</a:t>
            </a:fld>
            <a:endParaRPr dirty="0"/>
          </a:p>
        </p:txBody>
      </p:sp>
      <p:sp>
        <p:nvSpPr>
          <p:cNvPr id="4726" name="Shape 4726"/>
          <p:cNvSpPr/>
          <p:nvPr/>
        </p:nvSpPr>
        <p:spPr>
          <a:xfrm flipH="1">
            <a:off x="-66861" y="7712588"/>
            <a:ext cx="4571643" cy="1"/>
          </a:xfrm>
          <a:prstGeom prst="line">
            <a:avLst/>
          </a:prstGeom>
          <a:ln w="1905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4728" name="Shape 4728"/>
          <p:cNvSpPr/>
          <p:nvPr/>
        </p:nvSpPr>
        <p:spPr>
          <a:xfrm flipV="1">
            <a:off x="7605407" y="7672396"/>
            <a:ext cx="1" cy="1483955"/>
          </a:xfrm>
          <a:prstGeom prst="line">
            <a:avLst/>
          </a:prstGeom>
          <a:ln w="63500" cap="rnd">
            <a:solidFill>
              <a:schemeClr val="accent4"/>
            </a:solidFill>
            <a:custDash>
              <a:ds d="100000" sp="200000"/>
            </a:custDash>
            <a:round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4729" name="Shape 4729"/>
          <p:cNvSpPr/>
          <p:nvPr/>
        </p:nvSpPr>
        <p:spPr>
          <a:xfrm rot="16200000">
            <a:off x="5954668" y="8441733"/>
            <a:ext cx="3555604" cy="4555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9059" y="21600"/>
                </a:lnTo>
                <a:lnTo>
                  <a:pt x="19059" y="10910"/>
                </a:lnTo>
                <a:lnTo>
                  <a:pt x="21600" y="10140"/>
                </a:lnTo>
                <a:lnTo>
                  <a:pt x="19059" y="9371"/>
                </a:lnTo>
                <a:lnTo>
                  <a:pt x="1905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30" name="Shape 4730"/>
          <p:cNvSpPr/>
          <p:nvPr/>
        </p:nvSpPr>
        <p:spPr>
          <a:xfrm>
            <a:off x="6764786" y="10146090"/>
            <a:ext cx="2820581" cy="1523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lnSpc>
                <a:spcPct val="110000"/>
              </a:lnSpc>
              <a:defRPr sz="1800"/>
            </a:pPr>
            <a:r>
              <a:rPr lang="en-US" sz="3000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2000</a:t>
            </a:r>
            <a:endParaRPr sz="3000" dirty="0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lvl="0" algn="l">
              <a:lnSpc>
                <a:spcPct val="110000"/>
              </a:lnSpc>
              <a:defRPr sz="1800"/>
            </a:pPr>
            <a:r>
              <a:rPr lang="en-US" sz="2000" dirty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rPr>
              <a:t>Revit is released to create the first “BIM” system.</a:t>
            </a:r>
            <a:endParaRPr sz="2000" dirty="0">
              <a:solidFill>
                <a:srgbClr val="FFFFFF"/>
              </a:solidFill>
              <a:latin typeface="Roboto Regular"/>
              <a:ea typeface="Roboto Regular"/>
              <a:cs typeface="Roboto Regular"/>
              <a:sym typeface="Roboto Regular"/>
            </a:endParaRPr>
          </a:p>
        </p:txBody>
      </p:sp>
      <p:sp>
        <p:nvSpPr>
          <p:cNvPr id="4731" name="Shape 4731"/>
          <p:cNvSpPr/>
          <p:nvPr/>
        </p:nvSpPr>
        <p:spPr>
          <a:xfrm flipV="1">
            <a:off x="13852201" y="7672396"/>
            <a:ext cx="1" cy="1483955"/>
          </a:xfrm>
          <a:prstGeom prst="line">
            <a:avLst/>
          </a:prstGeom>
          <a:ln w="63500" cap="rnd">
            <a:solidFill>
              <a:schemeClr val="accent5"/>
            </a:solidFill>
            <a:custDash>
              <a:ds d="100000" sp="200000"/>
            </a:custDash>
            <a:round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4732" name="Shape 4732"/>
          <p:cNvSpPr/>
          <p:nvPr/>
        </p:nvSpPr>
        <p:spPr>
          <a:xfrm rot="16200000">
            <a:off x="12201462" y="8441733"/>
            <a:ext cx="3555605" cy="4555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9059" y="21600"/>
                </a:lnTo>
                <a:lnTo>
                  <a:pt x="19059" y="10910"/>
                </a:lnTo>
                <a:lnTo>
                  <a:pt x="21600" y="10140"/>
                </a:lnTo>
                <a:lnTo>
                  <a:pt x="19059" y="9371"/>
                </a:lnTo>
                <a:lnTo>
                  <a:pt x="1905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33" name="Shape 4733"/>
          <p:cNvSpPr/>
          <p:nvPr/>
        </p:nvSpPr>
        <p:spPr>
          <a:xfrm>
            <a:off x="13011580" y="10146090"/>
            <a:ext cx="2820581" cy="118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lnSpc>
                <a:spcPct val="110000"/>
              </a:lnSpc>
              <a:defRPr sz="1800"/>
            </a:pPr>
            <a:r>
              <a:rPr lang="en-US" sz="3000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2009</a:t>
            </a:r>
            <a:endParaRPr sz="3000" dirty="0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lvl="0" algn="l">
              <a:lnSpc>
                <a:spcPct val="110000"/>
              </a:lnSpc>
              <a:defRPr sz="1800"/>
            </a:pPr>
            <a:r>
              <a:rPr lang="en-US" sz="2000" dirty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rPr>
              <a:t>BIM reaches 50% industry adoption. </a:t>
            </a:r>
            <a:endParaRPr sz="2000" dirty="0">
              <a:solidFill>
                <a:srgbClr val="FFFFFF"/>
              </a:solidFill>
              <a:latin typeface="Roboto Regular"/>
              <a:ea typeface="Roboto Regular"/>
              <a:cs typeface="Roboto Regular"/>
              <a:sym typeface="Roboto Regular"/>
            </a:endParaRPr>
          </a:p>
        </p:txBody>
      </p:sp>
      <p:sp>
        <p:nvSpPr>
          <p:cNvPr id="4734" name="Shape 4734"/>
          <p:cNvSpPr/>
          <p:nvPr/>
        </p:nvSpPr>
        <p:spPr>
          <a:xfrm>
            <a:off x="13679053" y="7539439"/>
            <a:ext cx="346299" cy="346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4735" name="Shape 4735"/>
          <p:cNvSpPr/>
          <p:nvPr/>
        </p:nvSpPr>
        <p:spPr>
          <a:xfrm flipV="1">
            <a:off x="20098995" y="7672396"/>
            <a:ext cx="1" cy="1483955"/>
          </a:xfrm>
          <a:prstGeom prst="line">
            <a:avLst/>
          </a:prstGeom>
          <a:ln w="63500" cap="rnd">
            <a:solidFill>
              <a:schemeClr val="tx1">
                <a:lumMod val="75000"/>
              </a:schemeClr>
            </a:solidFill>
            <a:custDash>
              <a:ds d="100000" sp="200000"/>
            </a:custDash>
            <a:round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4736" name="Shape 4736"/>
          <p:cNvSpPr/>
          <p:nvPr/>
        </p:nvSpPr>
        <p:spPr>
          <a:xfrm rot="16200000">
            <a:off x="18448258" y="8441733"/>
            <a:ext cx="3555604" cy="4555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9059" y="21600"/>
                </a:lnTo>
                <a:lnTo>
                  <a:pt x="19059" y="10910"/>
                </a:lnTo>
                <a:lnTo>
                  <a:pt x="21600" y="10140"/>
                </a:lnTo>
                <a:lnTo>
                  <a:pt x="19059" y="9371"/>
                </a:lnTo>
                <a:lnTo>
                  <a:pt x="1905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37" name="Shape 4737"/>
          <p:cNvSpPr/>
          <p:nvPr/>
        </p:nvSpPr>
        <p:spPr>
          <a:xfrm>
            <a:off x="19258374" y="10146090"/>
            <a:ext cx="2820581" cy="118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lnSpc>
                <a:spcPct val="110000"/>
              </a:lnSpc>
              <a:defRPr sz="1800"/>
            </a:pPr>
            <a:r>
              <a:rPr lang="en-US" sz="3000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2016</a:t>
            </a:r>
            <a:endParaRPr sz="3000" dirty="0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lvl="0" algn="l">
              <a:lnSpc>
                <a:spcPct val="110000"/>
              </a:lnSpc>
              <a:defRPr sz="1800"/>
            </a:pPr>
            <a:r>
              <a:rPr lang="en-US" sz="2000" dirty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rPr>
              <a:t>VR technology is available commercially</a:t>
            </a:r>
            <a:endParaRPr sz="2000" dirty="0">
              <a:solidFill>
                <a:srgbClr val="FFFFFF"/>
              </a:solidFill>
              <a:latin typeface="Roboto Regular"/>
              <a:ea typeface="Roboto Regular"/>
              <a:cs typeface="Roboto Regular"/>
              <a:sym typeface="Roboto Regular"/>
            </a:endParaRPr>
          </a:p>
        </p:txBody>
      </p:sp>
      <p:sp>
        <p:nvSpPr>
          <p:cNvPr id="4738" name="Shape 4738"/>
          <p:cNvSpPr/>
          <p:nvPr/>
        </p:nvSpPr>
        <p:spPr>
          <a:xfrm>
            <a:off x="19925847" y="7539439"/>
            <a:ext cx="346299" cy="346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8A929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4739" name="Shape 4739"/>
          <p:cNvSpPr/>
          <p:nvPr/>
        </p:nvSpPr>
        <p:spPr>
          <a:xfrm>
            <a:off x="4476389" y="6252633"/>
            <a:ext cx="1" cy="1483956"/>
          </a:xfrm>
          <a:prstGeom prst="line">
            <a:avLst/>
          </a:prstGeom>
          <a:ln w="63500" cap="rnd">
            <a:solidFill>
              <a:schemeClr val="accent1"/>
            </a:solidFill>
            <a:custDash>
              <a:ds d="100000" sp="200000"/>
            </a:custDash>
            <a:round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4740" name="Shape 4740"/>
          <p:cNvSpPr/>
          <p:nvPr/>
        </p:nvSpPr>
        <p:spPr>
          <a:xfrm rot="16200000" flipH="1">
            <a:off x="2825651" y="2411523"/>
            <a:ext cx="3555604" cy="4555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9059" y="21600"/>
                </a:lnTo>
                <a:lnTo>
                  <a:pt x="19059" y="10910"/>
                </a:lnTo>
                <a:lnTo>
                  <a:pt x="21600" y="10140"/>
                </a:lnTo>
                <a:lnTo>
                  <a:pt x="19059" y="9371"/>
                </a:lnTo>
                <a:lnTo>
                  <a:pt x="1905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41" name="Shape 4741"/>
          <p:cNvSpPr/>
          <p:nvPr/>
        </p:nvSpPr>
        <p:spPr>
          <a:xfrm>
            <a:off x="3521473" y="3986102"/>
            <a:ext cx="2820581" cy="846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lnSpc>
                <a:spcPct val="110000"/>
              </a:lnSpc>
              <a:defRPr sz="1800"/>
            </a:pPr>
            <a:r>
              <a:rPr lang="en-US" sz="3000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1982</a:t>
            </a:r>
            <a:endParaRPr sz="3000" dirty="0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lvl="0" algn="l">
              <a:lnSpc>
                <a:spcPct val="110000"/>
              </a:lnSpc>
              <a:defRPr sz="1800"/>
            </a:pPr>
            <a:r>
              <a:rPr lang="en-US" sz="2000" dirty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rPr>
              <a:t>AutoCAD is released</a:t>
            </a:r>
            <a:endParaRPr sz="2000" dirty="0">
              <a:solidFill>
                <a:srgbClr val="FFFFFF"/>
              </a:solidFill>
              <a:latin typeface="Roboto Regular"/>
              <a:ea typeface="Roboto Regular"/>
              <a:cs typeface="Roboto Regular"/>
              <a:sym typeface="Roboto Regular"/>
            </a:endParaRPr>
          </a:p>
        </p:txBody>
      </p:sp>
      <p:sp>
        <p:nvSpPr>
          <p:cNvPr id="4742" name="Shape 4742"/>
          <p:cNvSpPr/>
          <p:nvPr/>
        </p:nvSpPr>
        <p:spPr>
          <a:xfrm rot="10800000" flipH="1">
            <a:off x="4303240" y="7523246"/>
            <a:ext cx="346299" cy="346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4743" name="Shape 4743"/>
          <p:cNvSpPr/>
          <p:nvPr/>
        </p:nvSpPr>
        <p:spPr>
          <a:xfrm>
            <a:off x="10810333" y="6252634"/>
            <a:ext cx="1" cy="1483956"/>
          </a:xfrm>
          <a:prstGeom prst="line">
            <a:avLst/>
          </a:prstGeom>
          <a:ln w="63500" cap="rnd">
            <a:solidFill>
              <a:schemeClr val="accent2"/>
            </a:solidFill>
            <a:custDash>
              <a:ds d="100000" sp="200000"/>
            </a:custDash>
            <a:round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4744" name="Shape 4744"/>
          <p:cNvSpPr/>
          <p:nvPr/>
        </p:nvSpPr>
        <p:spPr>
          <a:xfrm rot="16200000" flipH="1">
            <a:off x="9159595" y="2411522"/>
            <a:ext cx="3555604" cy="4555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9059" y="21600"/>
                </a:lnTo>
                <a:lnTo>
                  <a:pt x="19059" y="10910"/>
                </a:lnTo>
                <a:lnTo>
                  <a:pt x="21600" y="10140"/>
                </a:lnTo>
                <a:lnTo>
                  <a:pt x="19059" y="9371"/>
                </a:lnTo>
                <a:lnTo>
                  <a:pt x="1905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45" name="Shape 4745"/>
          <p:cNvSpPr/>
          <p:nvPr/>
        </p:nvSpPr>
        <p:spPr>
          <a:xfrm>
            <a:off x="9957012" y="3593661"/>
            <a:ext cx="2820581" cy="1523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lnSpc>
                <a:spcPct val="110000"/>
              </a:lnSpc>
              <a:defRPr sz="1800"/>
            </a:pPr>
            <a:r>
              <a:rPr lang="en-US" sz="3000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2006</a:t>
            </a:r>
            <a:endParaRPr sz="3000" dirty="0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lvl="0" algn="l">
              <a:lnSpc>
                <a:spcPct val="110000"/>
              </a:lnSpc>
              <a:defRPr sz="1800"/>
            </a:pPr>
            <a:r>
              <a:rPr lang="en-US" sz="2000" dirty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rPr>
              <a:t>BIM and 3D modelled projects reach 25% industry adoption.</a:t>
            </a:r>
            <a:endParaRPr sz="2000" dirty="0">
              <a:solidFill>
                <a:srgbClr val="FFFFFF"/>
              </a:solidFill>
              <a:latin typeface="Roboto Regular"/>
              <a:ea typeface="Roboto Regular"/>
              <a:cs typeface="Roboto Regular"/>
              <a:sym typeface="Roboto Regular"/>
            </a:endParaRPr>
          </a:p>
        </p:txBody>
      </p:sp>
      <p:sp>
        <p:nvSpPr>
          <p:cNvPr id="4746" name="Shape 4746"/>
          <p:cNvSpPr/>
          <p:nvPr/>
        </p:nvSpPr>
        <p:spPr>
          <a:xfrm rot="10800000" flipH="1">
            <a:off x="10637184" y="7523246"/>
            <a:ext cx="346300" cy="346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4747" name="Shape 4747"/>
          <p:cNvSpPr/>
          <p:nvPr/>
        </p:nvSpPr>
        <p:spPr>
          <a:xfrm>
            <a:off x="17144278" y="6252633"/>
            <a:ext cx="1" cy="1483956"/>
          </a:xfrm>
          <a:prstGeom prst="line">
            <a:avLst/>
          </a:prstGeom>
          <a:ln w="63500" cap="rnd">
            <a:solidFill>
              <a:schemeClr val="accent3"/>
            </a:solidFill>
            <a:custDash>
              <a:ds d="100000" sp="200000"/>
            </a:custDash>
            <a:round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4748" name="Shape 4748"/>
          <p:cNvSpPr/>
          <p:nvPr/>
        </p:nvSpPr>
        <p:spPr>
          <a:xfrm rot="16200000" flipH="1">
            <a:off x="15493539" y="2411522"/>
            <a:ext cx="3555604" cy="4555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9059" y="21600"/>
                </a:lnTo>
                <a:lnTo>
                  <a:pt x="19059" y="10910"/>
                </a:lnTo>
                <a:lnTo>
                  <a:pt x="21600" y="10140"/>
                </a:lnTo>
                <a:lnTo>
                  <a:pt x="19059" y="9371"/>
                </a:lnTo>
                <a:lnTo>
                  <a:pt x="1905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49" name="Shape 4749"/>
          <p:cNvSpPr/>
          <p:nvPr/>
        </p:nvSpPr>
        <p:spPr>
          <a:xfrm>
            <a:off x="16290957" y="3593661"/>
            <a:ext cx="2820581" cy="118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lnSpc>
                <a:spcPct val="110000"/>
              </a:lnSpc>
              <a:defRPr sz="1800"/>
            </a:pPr>
            <a:r>
              <a:rPr lang="en-US" sz="3000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2012</a:t>
            </a:r>
            <a:endParaRPr sz="3000" dirty="0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lvl="0" algn="l">
              <a:lnSpc>
                <a:spcPct val="110000"/>
              </a:lnSpc>
              <a:defRPr sz="1800"/>
            </a:pPr>
            <a:r>
              <a:rPr lang="en-US" sz="2000" dirty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rPr>
              <a:t>BIM reaches 80% industry adoption</a:t>
            </a:r>
            <a:endParaRPr sz="2000" dirty="0">
              <a:solidFill>
                <a:srgbClr val="FFFFFF"/>
              </a:solidFill>
              <a:latin typeface="Roboto Regular"/>
              <a:ea typeface="Roboto Regular"/>
              <a:cs typeface="Roboto Regular"/>
              <a:sym typeface="Roboto Regular"/>
            </a:endParaRPr>
          </a:p>
        </p:txBody>
      </p:sp>
      <p:sp>
        <p:nvSpPr>
          <p:cNvPr id="4750" name="Shape 4750"/>
          <p:cNvSpPr/>
          <p:nvPr/>
        </p:nvSpPr>
        <p:spPr>
          <a:xfrm rot="10800000" flipH="1">
            <a:off x="16971128" y="7523246"/>
            <a:ext cx="346299" cy="346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4751" name="Shape 4751"/>
          <p:cNvSpPr/>
          <p:nvPr/>
        </p:nvSpPr>
        <p:spPr>
          <a:xfrm>
            <a:off x="7432257" y="7539439"/>
            <a:ext cx="346300" cy="346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4752" name="Shape 4752"/>
          <p:cNvSpPr/>
          <p:nvPr/>
        </p:nvSpPr>
        <p:spPr>
          <a:xfrm>
            <a:off x="1552249" y="3587985"/>
            <a:ext cx="1714423" cy="17144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12830"/>
          </a:solidFill>
          <a:ln w="1016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4753" name="Shape 4753"/>
          <p:cNvSpPr/>
          <p:nvPr/>
        </p:nvSpPr>
        <p:spPr>
          <a:xfrm>
            <a:off x="7860743" y="3587985"/>
            <a:ext cx="1714423" cy="17144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12830"/>
          </a:solidFill>
          <a:ln w="101600">
            <a:solidFill>
              <a:schemeClr val="accent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4754" name="Shape 4754"/>
          <p:cNvSpPr/>
          <p:nvPr/>
        </p:nvSpPr>
        <p:spPr>
          <a:xfrm>
            <a:off x="14169237" y="3587985"/>
            <a:ext cx="1714423" cy="17144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12830"/>
          </a:solidFill>
          <a:ln w="101600">
            <a:solidFill>
              <a:schemeClr val="accent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4755" name="Shape 4755"/>
          <p:cNvSpPr/>
          <p:nvPr/>
        </p:nvSpPr>
        <p:spPr>
          <a:xfrm>
            <a:off x="4582597" y="10136078"/>
            <a:ext cx="1714423" cy="17144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6"/>
          </a:solidFill>
          <a:ln w="1016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4756" name="Shape 4756"/>
          <p:cNvSpPr/>
          <p:nvPr/>
        </p:nvSpPr>
        <p:spPr>
          <a:xfrm>
            <a:off x="10891091" y="10136078"/>
            <a:ext cx="1714423" cy="17144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6"/>
          </a:solidFill>
          <a:ln w="101600">
            <a:solidFill>
              <a:schemeClr val="accent5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4757" name="Shape 4757"/>
          <p:cNvSpPr/>
          <p:nvPr/>
        </p:nvSpPr>
        <p:spPr>
          <a:xfrm>
            <a:off x="17199585" y="10136078"/>
            <a:ext cx="1714423" cy="17144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6"/>
          </a:solidFill>
          <a:ln w="101600">
            <a:solidFill>
              <a:schemeClr val="tx1">
                <a:lumMod val="7500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4758" name="Shape 4758"/>
          <p:cNvSpPr/>
          <p:nvPr/>
        </p:nvSpPr>
        <p:spPr>
          <a:xfrm>
            <a:off x="1891892" y="4010584"/>
            <a:ext cx="1060538" cy="843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7" h="21600" extrusionOk="0">
                <a:moveTo>
                  <a:pt x="11839" y="15692"/>
                </a:moveTo>
                <a:cubicBezTo>
                  <a:pt x="11624" y="15168"/>
                  <a:pt x="9091" y="9554"/>
                  <a:pt x="8315" y="7933"/>
                </a:cubicBezTo>
                <a:lnTo>
                  <a:pt x="8197" y="7679"/>
                </a:lnTo>
                <a:lnTo>
                  <a:pt x="6094" y="7679"/>
                </a:lnTo>
                <a:lnTo>
                  <a:pt x="5977" y="7933"/>
                </a:lnTo>
                <a:cubicBezTo>
                  <a:pt x="5185" y="9588"/>
                  <a:pt x="2785" y="14949"/>
                  <a:pt x="2520" y="15522"/>
                </a:cubicBezTo>
                <a:cubicBezTo>
                  <a:pt x="2500" y="15572"/>
                  <a:pt x="2477" y="15632"/>
                  <a:pt x="2453" y="15692"/>
                </a:cubicBezTo>
                <a:cubicBezTo>
                  <a:pt x="2453" y="15692"/>
                  <a:pt x="11839" y="15692"/>
                  <a:pt x="11839" y="15692"/>
                </a:cubicBezTo>
                <a:close/>
                <a:moveTo>
                  <a:pt x="14122" y="18115"/>
                </a:moveTo>
                <a:cubicBezTo>
                  <a:pt x="14597" y="19920"/>
                  <a:pt x="14074" y="21600"/>
                  <a:pt x="12553" y="21600"/>
                </a:cubicBezTo>
                <a:lnTo>
                  <a:pt x="1739" y="21600"/>
                </a:lnTo>
                <a:cubicBezTo>
                  <a:pt x="217" y="21600"/>
                  <a:pt x="-306" y="19940"/>
                  <a:pt x="171" y="18135"/>
                </a:cubicBezTo>
                <a:cubicBezTo>
                  <a:pt x="171" y="18135"/>
                  <a:pt x="2047" y="13667"/>
                  <a:pt x="5099" y="7260"/>
                </a:cubicBezTo>
                <a:lnTo>
                  <a:pt x="5099" y="3550"/>
                </a:lnTo>
                <a:lnTo>
                  <a:pt x="4911" y="3550"/>
                </a:lnTo>
                <a:cubicBezTo>
                  <a:pt x="4639" y="3550"/>
                  <a:pt x="4416" y="3266"/>
                  <a:pt x="4416" y="2917"/>
                </a:cubicBezTo>
                <a:cubicBezTo>
                  <a:pt x="4416" y="2568"/>
                  <a:pt x="4643" y="2289"/>
                  <a:pt x="4911" y="2289"/>
                </a:cubicBezTo>
                <a:lnTo>
                  <a:pt x="5696" y="2289"/>
                </a:lnTo>
                <a:lnTo>
                  <a:pt x="5232" y="0"/>
                </a:lnTo>
                <a:lnTo>
                  <a:pt x="9029" y="0"/>
                </a:lnTo>
                <a:lnTo>
                  <a:pt x="8561" y="2289"/>
                </a:lnTo>
                <a:lnTo>
                  <a:pt x="9384" y="2289"/>
                </a:lnTo>
                <a:cubicBezTo>
                  <a:pt x="9653" y="2289"/>
                  <a:pt x="9879" y="2568"/>
                  <a:pt x="9879" y="2917"/>
                </a:cubicBezTo>
                <a:cubicBezTo>
                  <a:pt x="9876" y="3266"/>
                  <a:pt x="9653" y="3550"/>
                  <a:pt x="9380" y="3550"/>
                </a:cubicBezTo>
                <a:lnTo>
                  <a:pt x="9193" y="3550"/>
                </a:lnTo>
                <a:lnTo>
                  <a:pt x="9193" y="7260"/>
                </a:lnTo>
                <a:cubicBezTo>
                  <a:pt x="12244" y="13667"/>
                  <a:pt x="14122" y="18115"/>
                  <a:pt x="14122" y="18115"/>
                </a:cubicBezTo>
                <a:cubicBezTo>
                  <a:pt x="14122" y="18115"/>
                  <a:pt x="14122" y="18115"/>
                  <a:pt x="14122" y="18115"/>
                </a:cubicBezTo>
                <a:close/>
                <a:moveTo>
                  <a:pt x="8151" y="11538"/>
                </a:moveTo>
                <a:cubicBezTo>
                  <a:pt x="8151" y="11144"/>
                  <a:pt x="7901" y="10820"/>
                  <a:pt x="7593" y="10820"/>
                </a:cubicBezTo>
                <a:cubicBezTo>
                  <a:pt x="7285" y="10820"/>
                  <a:pt x="7031" y="11144"/>
                  <a:pt x="7031" y="11538"/>
                </a:cubicBezTo>
                <a:cubicBezTo>
                  <a:pt x="7031" y="11932"/>
                  <a:pt x="7285" y="12261"/>
                  <a:pt x="7593" y="12261"/>
                </a:cubicBezTo>
                <a:cubicBezTo>
                  <a:pt x="7901" y="12261"/>
                  <a:pt x="8151" y="11932"/>
                  <a:pt x="8151" y="11538"/>
                </a:cubicBezTo>
                <a:cubicBezTo>
                  <a:pt x="8151" y="11538"/>
                  <a:pt x="8151" y="11538"/>
                  <a:pt x="8151" y="11538"/>
                </a:cubicBezTo>
                <a:close/>
                <a:moveTo>
                  <a:pt x="5993" y="12286"/>
                </a:moveTo>
                <a:cubicBezTo>
                  <a:pt x="5571" y="12286"/>
                  <a:pt x="5232" y="12724"/>
                  <a:pt x="5232" y="13258"/>
                </a:cubicBezTo>
                <a:cubicBezTo>
                  <a:pt x="5232" y="13802"/>
                  <a:pt x="5575" y="14241"/>
                  <a:pt x="5993" y="14241"/>
                </a:cubicBezTo>
                <a:cubicBezTo>
                  <a:pt x="6418" y="14241"/>
                  <a:pt x="6762" y="13802"/>
                  <a:pt x="6762" y="13258"/>
                </a:cubicBezTo>
                <a:cubicBezTo>
                  <a:pt x="6762" y="12724"/>
                  <a:pt x="6418" y="12286"/>
                  <a:pt x="5993" y="12286"/>
                </a:cubicBezTo>
                <a:cubicBezTo>
                  <a:pt x="5993" y="12286"/>
                  <a:pt x="5993" y="12286"/>
                  <a:pt x="5993" y="12286"/>
                </a:cubicBezTo>
                <a:close/>
                <a:moveTo>
                  <a:pt x="7456" y="13807"/>
                </a:moveTo>
                <a:cubicBezTo>
                  <a:pt x="7456" y="14360"/>
                  <a:pt x="7811" y="14809"/>
                  <a:pt x="8241" y="14809"/>
                </a:cubicBezTo>
                <a:cubicBezTo>
                  <a:pt x="8677" y="14809"/>
                  <a:pt x="9029" y="14360"/>
                  <a:pt x="9029" y="13807"/>
                </a:cubicBezTo>
                <a:cubicBezTo>
                  <a:pt x="9029" y="13254"/>
                  <a:pt x="8677" y="12805"/>
                  <a:pt x="8241" y="12805"/>
                </a:cubicBezTo>
                <a:cubicBezTo>
                  <a:pt x="7811" y="12805"/>
                  <a:pt x="7456" y="13254"/>
                  <a:pt x="7456" y="13807"/>
                </a:cubicBezTo>
                <a:cubicBezTo>
                  <a:pt x="7456" y="13807"/>
                  <a:pt x="7456" y="13807"/>
                  <a:pt x="7456" y="13807"/>
                </a:cubicBezTo>
                <a:close/>
                <a:moveTo>
                  <a:pt x="19491" y="7380"/>
                </a:moveTo>
                <a:lnTo>
                  <a:pt x="16666" y="3765"/>
                </a:lnTo>
                <a:lnTo>
                  <a:pt x="12729" y="8821"/>
                </a:lnTo>
                <a:lnTo>
                  <a:pt x="11940" y="9833"/>
                </a:lnTo>
                <a:lnTo>
                  <a:pt x="17590" y="9833"/>
                </a:lnTo>
                <a:cubicBezTo>
                  <a:pt x="17590" y="9833"/>
                  <a:pt x="19491" y="7380"/>
                  <a:pt x="19491" y="7380"/>
                </a:cubicBezTo>
                <a:close/>
                <a:moveTo>
                  <a:pt x="21106" y="8581"/>
                </a:moveTo>
                <a:cubicBezTo>
                  <a:pt x="20923" y="8821"/>
                  <a:pt x="20619" y="8821"/>
                  <a:pt x="20432" y="8581"/>
                </a:cubicBezTo>
                <a:lnTo>
                  <a:pt x="20201" y="8287"/>
                </a:lnTo>
                <a:lnTo>
                  <a:pt x="14039" y="16165"/>
                </a:lnTo>
                <a:lnTo>
                  <a:pt x="10871" y="9354"/>
                </a:lnTo>
                <a:lnTo>
                  <a:pt x="15955" y="2857"/>
                </a:lnTo>
                <a:lnTo>
                  <a:pt x="15725" y="2563"/>
                </a:lnTo>
                <a:cubicBezTo>
                  <a:pt x="15534" y="2324"/>
                  <a:pt x="15538" y="1940"/>
                  <a:pt x="15725" y="1705"/>
                </a:cubicBezTo>
                <a:cubicBezTo>
                  <a:pt x="15909" y="1471"/>
                  <a:pt x="16209" y="1466"/>
                  <a:pt x="16396" y="1705"/>
                </a:cubicBezTo>
                <a:lnTo>
                  <a:pt x="21106" y="7724"/>
                </a:lnTo>
                <a:cubicBezTo>
                  <a:pt x="21294" y="7958"/>
                  <a:pt x="21294" y="8342"/>
                  <a:pt x="21106" y="8581"/>
                </a:cubicBezTo>
                <a:cubicBezTo>
                  <a:pt x="21106" y="8581"/>
                  <a:pt x="21106" y="8581"/>
                  <a:pt x="21106" y="8581"/>
                </a:cubicBezTo>
                <a:close/>
                <a:moveTo>
                  <a:pt x="16178" y="6437"/>
                </a:moveTo>
                <a:cubicBezTo>
                  <a:pt x="16178" y="6791"/>
                  <a:pt x="16401" y="7075"/>
                  <a:pt x="16678" y="7075"/>
                </a:cubicBezTo>
                <a:cubicBezTo>
                  <a:pt x="16951" y="7075"/>
                  <a:pt x="17177" y="6791"/>
                  <a:pt x="17177" y="6437"/>
                </a:cubicBezTo>
                <a:cubicBezTo>
                  <a:pt x="17177" y="6083"/>
                  <a:pt x="16951" y="5799"/>
                  <a:pt x="16678" y="5799"/>
                </a:cubicBezTo>
                <a:cubicBezTo>
                  <a:pt x="16401" y="5799"/>
                  <a:pt x="16178" y="6083"/>
                  <a:pt x="16178" y="6437"/>
                </a:cubicBezTo>
                <a:cubicBezTo>
                  <a:pt x="16178" y="6437"/>
                  <a:pt x="16178" y="6437"/>
                  <a:pt x="16178" y="6437"/>
                </a:cubicBezTo>
                <a:close/>
                <a:moveTo>
                  <a:pt x="15425" y="7718"/>
                </a:moveTo>
                <a:cubicBezTo>
                  <a:pt x="15011" y="7718"/>
                  <a:pt x="14676" y="8142"/>
                  <a:pt x="14676" y="8676"/>
                </a:cubicBezTo>
                <a:cubicBezTo>
                  <a:pt x="14676" y="9205"/>
                  <a:pt x="15011" y="9634"/>
                  <a:pt x="15425" y="9634"/>
                </a:cubicBezTo>
                <a:cubicBezTo>
                  <a:pt x="15842" y="9634"/>
                  <a:pt x="16174" y="9205"/>
                  <a:pt x="16174" y="8676"/>
                </a:cubicBezTo>
                <a:cubicBezTo>
                  <a:pt x="16174" y="8142"/>
                  <a:pt x="15842" y="7718"/>
                  <a:pt x="15425" y="7718"/>
                </a:cubicBezTo>
                <a:cubicBezTo>
                  <a:pt x="15425" y="7718"/>
                  <a:pt x="15425" y="7718"/>
                  <a:pt x="15425" y="7718"/>
                </a:cubicBezTo>
                <a:close/>
                <a:moveTo>
                  <a:pt x="17095" y="7714"/>
                </a:moveTo>
                <a:cubicBezTo>
                  <a:pt x="17298" y="7714"/>
                  <a:pt x="17462" y="7928"/>
                  <a:pt x="17462" y="8183"/>
                </a:cubicBezTo>
                <a:cubicBezTo>
                  <a:pt x="17462" y="8447"/>
                  <a:pt x="17298" y="8661"/>
                  <a:pt x="17095" y="8661"/>
                </a:cubicBezTo>
                <a:cubicBezTo>
                  <a:pt x="16888" y="8661"/>
                  <a:pt x="16728" y="8447"/>
                  <a:pt x="16728" y="8183"/>
                </a:cubicBezTo>
                <a:cubicBezTo>
                  <a:pt x="16728" y="7928"/>
                  <a:pt x="16888" y="7714"/>
                  <a:pt x="17095" y="7714"/>
                </a:cubicBezTo>
                <a:cubicBezTo>
                  <a:pt x="17095" y="7714"/>
                  <a:pt x="17095" y="7714"/>
                  <a:pt x="17095" y="771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759" name="Shape 4759"/>
          <p:cNvSpPr/>
          <p:nvPr/>
        </p:nvSpPr>
        <p:spPr>
          <a:xfrm>
            <a:off x="14541258" y="3924620"/>
            <a:ext cx="970381" cy="1041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6" h="21431" extrusionOk="0">
                <a:moveTo>
                  <a:pt x="3482" y="17585"/>
                </a:moveTo>
                <a:lnTo>
                  <a:pt x="2568" y="16735"/>
                </a:lnTo>
                <a:lnTo>
                  <a:pt x="3614" y="13893"/>
                </a:lnTo>
                <a:lnTo>
                  <a:pt x="6535" y="16612"/>
                </a:lnTo>
                <a:cubicBezTo>
                  <a:pt x="6535" y="16612"/>
                  <a:pt x="3482" y="17585"/>
                  <a:pt x="3482" y="17585"/>
                </a:cubicBezTo>
                <a:close/>
                <a:moveTo>
                  <a:pt x="16077" y="1803"/>
                </a:moveTo>
                <a:lnTo>
                  <a:pt x="16928" y="2595"/>
                </a:lnTo>
                <a:lnTo>
                  <a:pt x="5334" y="13383"/>
                </a:lnTo>
                <a:lnTo>
                  <a:pt x="4483" y="12591"/>
                </a:lnTo>
                <a:cubicBezTo>
                  <a:pt x="4483" y="12591"/>
                  <a:pt x="16077" y="1803"/>
                  <a:pt x="16077" y="1803"/>
                </a:cubicBezTo>
                <a:close/>
                <a:moveTo>
                  <a:pt x="7935" y="15803"/>
                </a:moveTo>
                <a:lnTo>
                  <a:pt x="7083" y="15011"/>
                </a:lnTo>
                <a:lnTo>
                  <a:pt x="18678" y="4225"/>
                </a:lnTo>
                <a:lnTo>
                  <a:pt x="19528" y="5016"/>
                </a:lnTo>
                <a:cubicBezTo>
                  <a:pt x="19528" y="5016"/>
                  <a:pt x="7935" y="15803"/>
                  <a:pt x="7935" y="15803"/>
                </a:cubicBezTo>
                <a:close/>
                <a:moveTo>
                  <a:pt x="8344" y="17533"/>
                </a:moveTo>
                <a:lnTo>
                  <a:pt x="21231" y="5544"/>
                </a:lnTo>
                <a:cubicBezTo>
                  <a:pt x="21544" y="5252"/>
                  <a:pt x="21544" y="4780"/>
                  <a:pt x="21231" y="4488"/>
                </a:cubicBezTo>
                <a:lnTo>
                  <a:pt x="16644" y="219"/>
                </a:lnTo>
                <a:cubicBezTo>
                  <a:pt x="16493" y="79"/>
                  <a:pt x="16290" y="0"/>
                  <a:pt x="16077" y="0"/>
                </a:cubicBezTo>
                <a:cubicBezTo>
                  <a:pt x="15863" y="0"/>
                  <a:pt x="15660" y="79"/>
                  <a:pt x="15510" y="219"/>
                </a:cubicBezTo>
                <a:lnTo>
                  <a:pt x="2623" y="12210"/>
                </a:lnTo>
                <a:cubicBezTo>
                  <a:pt x="2536" y="12290"/>
                  <a:pt x="2471" y="12388"/>
                  <a:pt x="2432" y="12496"/>
                </a:cubicBezTo>
                <a:lnTo>
                  <a:pt x="43" y="18986"/>
                </a:lnTo>
                <a:cubicBezTo>
                  <a:pt x="-56" y="19256"/>
                  <a:pt x="20" y="19555"/>
                  <a:pt x="236" y="19756"/>
                </a:cubicBezTo>
                <a:cubicBezTo>
                  <a:pt x="387" y="19897"/>
                  <a:pt x="591" y="19973"/>
                  <a:pt x="800" y="19974"/>
                </a:cubicBezTo>
                <a:cubicBezTo>
                  <a:pt x="825" y="20019"/>
                  <a:pt x="863" y="20061"/>
                  <a:pt x="919" y="20098"/>
                </a:cubicBezTo>
                <a:cubicBezTo>
                  <a:pt x="1332" y="20365"/>
                  <a:pt x="1764" y="20573"/>
                  <a:pt x="2204" y="20754"/>
                </a:cubicBezTo>
                <a:cubicBezTo>
                  <a:pt x="4255" y="21600"/>
                  <a:pt x="6560" y="21573"/>
                  <a:pt x="8788" y="21110"/>
                </a:cubicBezTo>
                <a:cubicBezTo>
                  <a:pt x="10475" y="20758"/>
                  <a:pt x="12073" y="20135"/>
                  <a:pt x="13717" y="19649"/>
                </a:cubicBezTo>
                <a:cubicBezTo>
                  <a:pt x="15955" y="18986"/>
                  <a:pt x="18392" y="18668"/>
                  <a:pt x="20717" y="18414"/>
                </a:cubicBezTo>
                <a:cubicBezTo>
                  <a:pt x="21231" y="18357"/>
                  <a:pt x="21146" y="17615"/>
                  <a:pt x="20632" y="17671"/>
                </a:cubicBezTo>
                <a:cubicBezTo>
                  <a:pt x="17469" y="18017"/>
                  <a:pt x="14365" y="18607"/>
                  <a:pt x="11365" y="19606"/>
                </a:cubicBezTo>
                <a:cubicBezTo>
                  <a:pt x="8843" y="20445"/>
                  <a:pt x="5948" y="21114"/>
                  <a:pt x="3364" y="20385"/>
                </a:cubicBezTo>
                <a:cubicBezTo>
                  <a:pt x="2812" y="20229"/>
                  <a:pt x="2275" y="20008"/>
                  <a:pt x="1760" y="19712"/>
                </a:cubicBezTo>
                <a:lnTo>
                  <a:pt x="8038" y="17713"/>
                </a:lnTo>
                <a:cubicBezTo>
                  <a:pt x="8152" y="17675"/>
                  <a:pt x="8259" y="17614"/>
                  <a:pt x="8344" y="17533"/>
                </a:cubicBezTo>
                <a:cubicBezTo>
                  <a:pt x="8344" y="17533"/>
                  <a:pt x="8344" y="17533"/>
                  <a:pt x="8344" y="17533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760" name="Shape 4760"/>
          <p:cNvSpPr/>
          <p:nvPr/>
        </p:nvSpPr>
        <p:spPr>
          <a:xfrm>
            <a:off x="8136670" y="4030813"/>
            <a:ext cx="1162570" cy="8287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17" y="0"/>
                </a:moveTo>
                <a:cubicBezTo>
                  <a:pt x="4173" y="0"/>
                  <a:pt x="0" y="5867"/>
                  <a:pt x="0" y="13082"/>
                </a:cubicBezTo>
                <a:cubicBezTo>
                  <a:pt x="0" y="16098"/>
                  <a:pt x="735" y="18858"/>
                  <a:pt x="1956" y="21067"/>
                </a:cubicBezTo>
                <a:lnTo>
                  <a:pt x="3124" y="19441"/>
                </a:lnTo>
                <a:cubicBezTo>
                  <a:pt x="2191" y="17656"/>
                  <a:pt x="1622" y="15474"/>
                  <a:pt x="1622" y="13095"/>
                </a:cubicBezTo>
                <a:cubicBezTo>
                  <a:pt x="1622" y="7133"/>
                  <a:pt x="5072" y="2302"/>
                  <a:pt x="9317" y="2302"/>
                </a:cubicBezTo>
                <a:cubicBezTo>
                  <a:pt x="10730" y="2302"/>
                  <a:pt x="12028" y="2876"/>
                  <a:pt x="13164" y="3810"/>
                </a:cubicBezTo>
                <a:lnTo>
                  <a:pt x="12265" y="5163"/>
                </a:lnTo>
                <a:lnTo>
                  <a:pt x="15917" y="5631"/>
                </a:lnTo>
                <a:lnTo>
                  <a:pt x="15528" y="286"/>
                </a:lnTo>
                <a:cubicBezTo>
                  <a:pt x="15528" y="286"/>
                  <a:pt x="14332" y="2068"/>
                  <a:pt x="14332" y="2068"/>
                </a:cubicBezTo>
                <a:cubicBezTo>
                  <a:pt x="12878" y="772"/>
                  <a:pt x="11164" y="0"/>
                  <a:pt x="9317" y="0"/>
                </a:cubicBezTo>
                <a:close/>
                <a:moveTo>
                  <a:pt x="8343" y="4994"/>
                </a:moveTo>
                <a:lnTo>
                  <a:pt x="8343" y="7282"/>
                </a:lnTo>
                <a:cubicBezTo>
                  <a:pt x="7753" y="7445"/>
                  <a:pt x="7209" y="7758"/>
                  <a:pt x="6730" y="8219"/>
                </a:cubicBezTo>
                <a:lnTo>
                  <a:pt x="5572" y="6606"/>
                </a:lnTo>
                <a:lnTo>
                  <a:pt x="4403" y="8245"/>
                </a:lnTo>
                <a:lnTo>
                  <a:pt x="5553" y="9857"/>
                </a:lnTo>
                <a:cubicBezTo>
                  <a:pt x="5235" y="10537"/>
                  <a:pt x="4997" y="11311"/>
                  <a:pt x="4885" y="12146"/>
                </a:cubicBezTo>
                <a:lnTo>
                  <a:pt x="3263" y="12146"/>
                </a:lnTo>
                <a:lnTo>
                  <a:pt x="3263" y="14461"/>
                </a:lnTo>
                <a:lnTo>
                  <a:pt x="4885" y="14461"/>
                </a:lnTo>
                <a:cubicBezTo>
                  <a:pt x="4997" y="15288"/>
                  <a:pt x="5235" y="16057"/>
                  <a:pt x="5553" y="16736"/>
                </a:cubicBezTo>
                <a:lnTo>
                  <a:pt x="4403" y="18336"/>
                </a:lnTo>
                <a:lnTo>
                  <a:pt x="5572" y="19987"/>
                </a:lnTo>
                <a:lnTo>
                  <a:pt x="6730" y="18375"/>
                </a:lnTo>
                <a:cubicBezTo>
                  <a:pt x="7205" y="18828"/>
                  <a:pt x="7753" y="19149"/>
                  <a:pt x="8343" y="19311"/>
                </a:cubicBezTo>
                <a:lnTo>
                  <a:pt x="8343" y="21600"/>
                </a:lnTo>
                <a:lnTo>
                  <a:pt x="10003" y="21600"/>
                </a:lnTo>
                <a:lnTo>
                  <a:pt x="10003" y="19311"/>
                </a:lnTo>
                <a:cubicBezTo>
                  <a:pt x="10588" y="19149"/>
                  <a:pt x="11136" y="18835"/>
                  <a:pt x="11616" y="18375"/>
                </a:cubicBezTo>
                <a:lnTo>
                  <a:pt x="12765" y="19987"/>
                </a:lnTo>
                <a:lnTo>
                  <a:pt x="13943" y="18336"/>
                </a:lnTo>
                <a:lnTo>
                  <a:pt x="12793" y="16736"/>
                </a:lnTo>
                <a:cubicBezTo>
                  <a:pt x="13117" y="16057"/>
                  <a:pt x="13341" y="15288"/>
                  <a:pt x="13451" y="14461"/>
                </a:cubicBezTo>
                <a:lnTo>
                  <a:pt x="15083" y="14461"/>
                </a:lnTo>
                <a:lnTo>
                  <a:pt x="15083" y="12146"/>
                </a:lnTo>
                <a:lnTo>
                  <a:pt x="13451" y="12146"/>
                </a:lnTo>
                <a:cubicBezTo>
                  <a:pt x="13341" y="11311"/>
                  <a:pt x="13117" y="10537"/>
                  <a:pt x="12793" y="9857"/>
                </a:cubicBezTo>
                <a:lnTo>
                  <a:pt x="13943" y="8245"/>
                </a:lnTo>
                <a:lnTo>
                  <a:pt x="12765" y="6606"/>
                </a:lnTo>
                <a:lnTo>
                  <a:pt x="11616" y="8219"/>
                </a:lnTo>
                <a:cubicBezTo>
                  <a:pt x="11136" y="7765"/>
                  <a:pt x="10584" y="7445"/>
                  <a:pt x="9993" y="7282"/>
                </a:cubicBezTo>
                <a:lnTo>
                  <a:pt x="9993" y="4994"/>
                </a:lnTo>
                <a:lnTo>
                  <a:pt x="8343" y="4994"/>
                </a:lnTo>
                <a:close/>
                <a:moveTo>
                  <a:pt x="19319" y="9987"/>
                </a:moveTo>
                <a:lnTo>
                  <a:pt x="19319" y="11795"/>
                </a:lnTo>
                <a:lnTo>
                  <a:pt x="16316" y="11795"/>
                </a:lnTo>
                <a:lnTo>
                  <a:pt x="16316" y="14604"/>
                </a:lnTo>
                <a:lnTo>
                  <a:pt x="19319" y="14604"/>
                </a:lnTo>
                <a:lnTo>
                  <a:pt x="19319" y="16411"/>
                </a:lnTo>
                <a:cubicBezTo>
                  <a:pt x="19319" y="16411"/>
                  <a:pt x="21600" y="13199"/>
                  <a:pt x="21600" y="13199"/>
                </a:cubicBezTo>
                <a:lnTo>
                  <a:pt x="19319" y="9987"/>
                </a:lnTo>
                <a:close/>
                <a:moveTo>
                  <a:pt x="9168" y="10767"/>
                </a:moveTo>
                <a:cubicBezTo>
                  <a:pt x="10168" y="10767"/>
                  <a:pt x="10985" y="11895"/>
                  <a:pt x="10985" y="13290"/>
                </a:cubicBezTo>
                <a:cubicBezTo>
                  <a:pt x="10985" y="14692"/>
                  <a:pt x="10168" y="15839"/>
                  <a:pt x="9168" y="15839"/>
                </a:cubicBezTo>
                <a:cubicBezTo>
                  <a:pt x="8169" y="15839"/>
                  <a:pt x="7361" y="14692"/>
                  <a:pt x="7361" y="13290"/>
                </a:cubicBezTo>
                <a:cubicBezTo>
                  <a:pt x="7361" y="11895"/>
                  <a:pt x="8169" y="10767"/>
                  <a:pt x="9168" y="10767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761" name="Shape 4761"/>
          <p:cNvSpPr/>
          <p:nvPr/>
        </p:nvSpPr>
        <p:spPr>
          <a:xfrm>
            <a:off x="17556939" y="10475762"/>
            <a:ext cx="999714" cy="992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01" y="20856"/>
                </a:moveTo>
                <a:cubicBezTo>
                  <a:pt x="3193" y="20856"/>
                  <a:pt x="2862" y="20523"/>
                  <a:pt x="2862" y="20112"/>
                </a:cubicBezTo>
                <a:cubicBezTo>
                  <a:pt x="2862" y="19701"/>
                  <a:pt x="3193" y="19368"/>
                  <a:pt x="3601" y="19368"/>
                </a:cubicBezTo>
                <a:cubicBezTo>
                  <a:pt x="4009" y="19368"/>
                  <a:pt x="4340" y="19701"/>
                  <a:pt x="4340" y="20112"/>
                </a:cubicBezTo>
                <a:cubicBezTo>
                  <a:pt x="4340" y="20523"/>
                  <a:pt x="4009" y="20856"/>
                  <a:pt x="3601" y="20856"/>
                </a:cubicBezTo>
                <a:cubicBezTo>
                  <a:pt x="3601" y="20856"/>
                  <a:pt x="3601" y="20856"/>
                  <a:pt x="3601" y="20856"/>
                </a:cubicBezTo>
                <a:close/>
                <a:moveTo>
                  <a:pt x="3601" y="18624"/>
                </a:moveTo>
                <a:cubicBezTo>
                  <a:pt x="2785" y="18624"/>
                  <a:pt x="2123" y="19290"/>
                  <a:pt x="2123" y="20112"/>
                </a:cubicBezTo>
                <a:cubicBezTo>
                  <a:pt x="2123" y="20934"/>
                  <a:pt x="2785" y="21600"/>
                  <a:pt x="3601" y="21600"/>
                </a:cubicBezTo>
                <a:cubicBezTo>
                  <a:pt x="4417" y="21600"/>
                  <a:pt x="5079" y="20934"/>
                  <a:pt x="5079" y="20112"/>
                </a:cubicBezTo>
                <a:cubicBezTo>
                  <a:pt x="5079" y="19290"/>
                  <a:pt x="4417" y="18624"/>
                  <a:pt x="3601" y="18624"/>
                </a:cubicBezTo>
                <a:cubicBezTo>
                  <a:pt x="3601" y="18624"/>
                  <a:pt x="3601" y="18624"/>
                  <a:pt x="3601" y="18624"/>
                </a:cubicBezTo>
                <a:close/>
                <a:moveTo>
                  <a:pt x="11334" y="20856"/>
                </a:moveTo>
                <a:cubicBezTo>
                  <a:pt x="10926" y="20856"/>
                  <a:pt x="10595" y="20523"/>
                  <a:pt x="10595" y="20112"/>
                </a:cubicBezTo>
                <a:cubicBezTo>
                  <a:pt x="10595" y="19701"/>
                  <a:pt x="10926" y="19368"/>
                  <a:pt x="11334" y="19368"/>
                </a:cubicBezTo>
                <a:cubicBezTo>
                  <a:pt x="11742" y="19368"/>
                  <a:pt x="12073" y="19701"/>
                  <a:pt x="12073" y="20112"/>
                </a:cubicBezTo>
                <a:cubicBezTo>
                  <a:pt x="12073" y="20523"/>
                  <a:pt x="11742" y="20856"/>
                  <a:pt x="11334" y="20856"/>
                </a:cubicBezTo>
                <a:cubicBezTo>
                  <a:pt x="11334" y="20856"/>
                  <a:pt x="11334" y="20856"/>
                  <a:pt x="11334" y="20856"/>
                </a:cubicBezTo>
                <a:close/>
                <a:moveTo>
                  <a:pt x="11334" y="18624"/>
                </a:moveTo>
                <a:cubicBezTo>
                  <a:pt x="10518" y="18624"/>
                  <a:pt x="9856" y="19290"/>
                  <a:pt x="9856" y="20112"/>
                </a:cubicBezTo>
                <a:cubicBezTo>
                  <a:pt x="9856" y="20934"/>
                  <a:pt x="10518" y="21600"/>
                  <a:pt x="11334" y="21600"/>
                </a:cubicBezTo>
                <a:cubicBezTo>
                  <a:pt x="12150" y="21600"/>
                  <a:pt x="12812" y="20934"/>
                  <a:pt x="12812" y="20112"/>
                </a:cubicBezTo>
                <a:cubicBezTo>
                  <a:pt x="12812" y="19290"/>
                  <a:pt x="12150" y="18624"/>
                  <a:pt x="11334" y="18624"/>
                </a:cubicBezTo>
                <a:cubicBezTo>
                  <a:pt x="11334" y="18624"/>
                  <a:pt x="11334" y="18624"/>
                  <a:pt x="11334" y="18624"/>
                </a:cubicBezTo>
                <a:close/>
                <a:moveTo>
                  <a:pt x="14744" y="17522"/>
                </a:moveTo>
                <a:lnTo>
                  <a:pt x="14744" y="19111"/>
                </a:lnTo>
                <a:cubicBezTo>
                  <a:pt x="14744" y="19507"/>
                  <a:pt x="14425" y="19828"/>
                  <a:pt x="14031" y="19828"/>
                </a:cubicBezTo>
                <a:lnTo>
                  <a:pt x="13269" y="19828"/>
                </a:lnTo>
                <a:cubicBezTo>
                  <a:pt x="13131" y="18876"/>
                  <a:pt x="12316" y="18145"/>
                  <a:pt x="11333" y="18145"/>
                </a:cubicBezTo>
                <a:cubicBezTo>
                  <a:pt x="10352" y="18145"/>
                  <a:pt x="9537" y="18876"/>
                  <a:pt x="9399" y="19828"/>
                </a:cubicBezTo>
                <a:lnTo>
                  <a:pt x="5534" y="19828"/>
                </a:lnTo>
                <a:cubicBezTo>
                  <a:pt x="5397" y="18876"/>
                  <a:pt x="4582" y="18145"/>
                  <a:pt x="3601" y="18145"/>
                </a:cubicBezTo>
                <a:cubicBezTo>
                  <a:pt x="2620" y="18145"/>
                  <a:pt x="1805" y="18876"/>
                  <a:pt x="1668" y="19828"/>
                </a:cubicBezTo>
                <a:lnTo>
                  <a:pt x="713" y="19828"/>
                </a:lnTo>
                <a:cubicBezTo>
                  <a:pt x="319" y="19828"/>
                  <a:pt x="0" y="19507"/>
                  <a:pt x="0" y="19111"/>
                </a:cubicBezTo>
                <a:lnTo>
                  <a:pt x="0" y="17522"/>
                </a:lnTo>
                <a:cubicBezTo>
                  <a:pt x="0" y="17522"/>
                  <a:pt x="14744" y="17522"/>
                  <a:pt x="14744" y="17522"/>
                </a:cubicBezTo>
                <a:close/>
                <a:moveTo>
                  <a:pt x="10421" y="13797"/>
                </a:moveTo>
                <a:cubicBezTo>
                  <a:pt x="10421" y="13735"/>
                  <a:pt x="10471" y="13684"/>
                  <a:pt x="10532" y="13684"/>
                </a:cubicBezTo>
                <a:lnTo>
                  <a:pt x="11048" y="13684"/>
                </a:lnTo>
                <a:cubicBezTo>
                  <a:pt x="11076" y="13684"/>
                  <a:pt x="11105" y="13696"/>
                  <a:pt x="11126" y="13715"/>
                </a:cubicBezTo>
                <a:lnTo>
                  <a:pt x="13319" y="15822"/>
                </a:lnTo>
                <a:cubicBezTo>
                  <a:pt x="13392" y="15892"/>
                  <a:pt x="13343" y="16016"/>
                  <a:pt x="13243" y="16016"/>
                </a:cubicBezTo>
                <a:lnTo>
                  <a:pt x="10532" y="16016"/>
                </a:lnTo>
                <a:cubicBezTo>
                  <a:pt x="10471" y="16016"/>
                  <a:pt x="10421" y="15966"/>
                  <a:pt x="10421" y="15904"/>
                </a:cubicBezTo>
                <a:cubicBezTo>
                  <a:pt x="10421" y="15904"/>
                  <a:pt x="10421" y="13797"/>
                  <a:pt x="10421" y="13797"/>
                </a:cubicBezTo>
                <a:close/>
                <a:moveTo>
                  <a:pt x="14744" y="17126"/>
                </a:moveTo>
                <a:lnTo>
                  <a:pt x="14744" y="16602"/>
                </a:lnTo>
                <a:cubicBezTo>
                  <a:pt x="14744" y="16346"/>
                  <a:pt x="14642" y="16102"/>
                  <a:pt x="14462" y="15922"/>
                </a:cubicBezTo>
                <a:lnTo>
                  <a:pt x="11663" y="13133"/>
                </a:lnTo>
                <a:cubicBezTo>
                  <a:pt x="11485" y="12956"/>
                  <a:pt x="11245" y="12857"/>
                  <a:pt x="10994" y="12857"/>
                </a:cubicBezTo>
                <a:lnTo>
                  <a:pt x="9582" y="12857"/>
                </a:lnTo>
                <a:lnTo>
                  <a:pt x="9582" y="12324"/>
                </a:lnTo>
                <a:cubicBezTo>
                  <a:pt x="9582" y="11927"/>
                  <a:pt x="9263" y="11606"/>
                  <a:pt x="8870" y="11606"/>
                </a:cubicBezTo>
                <a:lnTo>
                  <a:pt x="713" y="11606"/>
                </a:lnTo>
                <a:cubicBezTo>
                  <a:pt x="319" y="11606"/>
                  <a:pt x="0" y="11927"/>
                  <a:pt x="0" y="12324"/>
                </a:cubicBezTo>
                <a:lnTo>
                  <a:pt x="0" y="17126"/>
                </a:lnTo>
                <a:cubicBezTo>
                  <a:pt x="0" y="17126"/>
                  <a:pt x="14744" y="17126"/>
                  <a:pt x="14744" y="17126"/>
                </a:cubicBezTo>
                <a:close/>
                <a:moveTo>
                  <a:pt x="18618" y="14546"/>
                </a:moveTo>
                <a:cubicBezTo>
                  <a:pt x="18095" y="14256"/>
                  <a:pt x="17515" y="14007"/>
                  <a:pt x="16887" y="13800"/>
                </a:cubicBezTo>
                <a:cubicBezTo>
                  <a:pt x="17227" y="12637"/>
                  <a:pt x="17434" y="11325"/>
                  <a:pt x="17471" y="9922"/>
                </a:cubicBezTo>
                <a:lnTo>
                  <a:pt x="20357" y="9922"/>
                </a:lnTo>
                <a:cubicBezTo>
                  <a:pt x="20263" y="11609"/>
                  <a:pt x="19657" y="13222"/>
                  <a:pt x="18618" y="14546"/>
                </a:cubicBezTo>
                <a:cubicBezTo>
                  <a:pt x="18618" y="14546"/>
                  <a:pt x="18618" y="14546"/>
                  <a:pt x="18618" y="14546"/>
                </a:cubicBezTo>
                <a:close/>
                <a:moveTo>
                  <a:pt x="15256" y="1827"/>
                </a:moveTo>
                <a:cubicBezTo>
                  <a:pt x="16276" y="2240"/>
                  <a:pt x="17210" y="2863"/>
                  <a:pt x="17998" y="3663"/>
                </a:cubicBezTo>
                <a:cubicBezTo>
                  <a:pt x="17570" y="3885"/>
                  <a:pt x="17103" y="4081"/>
                  <a:pt x="16598" y="4249"/>
                </a:cubicBezTo>
                <a:cubicBezTo>
                  <a:pt x="16240" y="3299"/>
                  <a:pt x="15784" y="2479"/>
                  <a:pt x="15256" y="1827"/>
                </a:cubicBezTo>
                <a:cubicBezTo>
                  <a:pt x="15256" y="1827"/>
                  <a:pt x="15256" y="1827"/>
                  <a:pt x="15256" y="1827"/>
                </a:cubicBezTo>
                <a:close/>
                <a:moveTo>
                  <a:pt x="12663" y="8998"/>
                </a:moveTo>
                <a:lnTo>
                  <a:pt x="12663" y="5840"/>
                </a:lnTo>
                <a:cubicBezTo>
                  <a:pt x="13824" y="5809"/>
                  <a:pt x="14939" y="5658"/>
                  <a:pt x="15991" y="5389"/>
                </a:cubicBezTo>
                <a:cubicBezTo>
                  <a:pt x="16314" y="6475"/>
                  <a:pt x="16514" y="7702"/>
                  <a:pt x="16553" y="8998"/>
                </a:cubicBezTo>
                <a:cubicBezTo>
                  <a:pt x="16553" y="8998"/>
                  <a:pt x="12663" y="8998"/>
                  <a:pt x="12663" y="8998"/>
                </a:cubicBezTo>
                <a:close/>
                <a:moveTo>
                  <a:pt x="12663" y="1244"/>
                </a:moveTo>
                <a:cubicBezTo>
                  <a:pt x="12825" y="1253"/>
                  <a:pt x="12987" y="1268"/>
                  <a:pt x="13147" y="1287"/>
                </a:cubicBezTo>
                <a:cubicBezTo>
                  <a:pt x="14172" y="1742"/>
                  <a:pt x="15072" y="2914"/>
                  <a:pt x="15690" y="4504"/>
                </a:cubicBezTo>
                <a:cubicBezTo>
                  <a:pt x="14738" y="4738"/>
                  <a:pt x="13709" y="4870"/>
                  <a:pt x="12663" y="4900"/>
                </a:cubicBezTo>
                <a:cubicBezTo>
                  <a:pt x="12663" y="4900"/>
                  <a:pt x="12663" y="1244"/>
                  <a:pt x="12663" y="1244"/>
                </a:cubicBezTo>
                <a:close/>
                <a:moveTo>
                  <a:pt x="20357" y="8998"/>
                </a:moveTo>
                <a:lnTo>
                  <a:pt x="17471" y="8998"/>
                </a:lnTo>
                <a:cubicBezTo>
                  <a:pt x="17434" y="7595"/>
                  <a:pt x="17228" y="6284"/>
                  <a:pt x="16888" y="5122"/>
                </a:cubicBezTo>
                <a:cubicBezTo>
                  <a:pt x="17515" y="4913"/>
                  <a:pt x="18095" y="4664"/>
                  <a:pt x="18618" y="4376"/>
                </a:cubicBezTo>
                <a:cubicBezTo>
                  <a:pt x="19655" y="5698"/>
                  <a:pt x="20262" y="7312"/>
                  <a:pt x="20357" y="8998"/>
                </a:cubicBezTo>
                <a:cubicBezTo>
                  <a:pt x="20357" y="8998"/>
                  <a:pt x="20357" y="8998"/>
                  <a:pt x="20357" y="8998"/>
                </a:cubicBezTo>
                <a:close/>
                <a:moveTo>
                  <a:pt x="11746" y="4899"/>
                </a:moveTo>
                <a:cubicBezTo>
                  <a:pt x="10701" y="4870"/>
                  <a:pt x="9673" y="4737"/>
                  <a:pt x="8720" y="4503"/>
                </a:cubicBezTo>
                <a:cubicBezTo>
                  <a:pt x="9338" y="2914"/>
                  <a:pt x="10238" y="1742"/>
                  <a:pt x="11262" y="1288"/>
                </a:cubicBezTo>
                <a:cubicBezTo>
                  <a:pt x="11423" y="1269"/>
                  <a:pt x="11584" y="1254"/>
                  <a:pt x="11746" y="1244"/>
                </a:cubicBezTo>
                <a:cubicBezTo>
                  <a:pt x="11746" y="1244"/>
                  <a:pt x="11746" y="4899"/>
                  <a:pt x="11746" y="4899"/>
                </a:cubicBezTo>
                <a:close/>
                <a:moveTo>
                  <a:pt x="11746" y="8998"/>
                </a:moveTo>
                <a:lnTo>
                  <a:pt x="7857" y="8998"/>
                </a:lnTo>
                <a:cubicBezTo>
                  <a:pt x="7896" y="7702"/>
                  <a:pt x="8096" y="6474"/>
                  <a:pt x="8419" y="5389"/>
                </a:cubicBezTo>
                <a:cubicBezTo>
                  <a:pt x="9471" y="5658"/>
                  <a:pt x="10586" y="5809"/>
                  <a:pt x="11746" y="5840"/>
                </a:cubicBezTo>
                <a:cubicBezTo>
                  <a:pt x="11746" y="5840"/>
                  <a:pt x="11746" y="8998"/>
                  <a:pt x="11746" y="8998"/>
                </a:cubicBezTo>
                <a:close/>
                <a:moveTo>
                  <a:pt x="7811" y="4249"/>
                </a:moveTo>
                <a:cubicBezTo>
                  <a:pt x="7308" y="4082"/>
                  <a:pt x="6842" y="3885"/>
                  <a:pt x="6414" y="3662"/>
                </a:cubicBezTo>
                <a:cubicBezTo>
                  <a:pt x="7200" y="2862"/>
                  <a:pt x="8134" y="2240"/>
                  <a:pt x="9154" y="1826"/>
                </a:cubicBezTo>
                <a:cubicBezTo>
                  <a:pt x="8625" y="2479"/>
                  <a:pt x="8170" y="3299"/>
                  <a:pt x="7811" y="4249"/>
                </a:cubicBezTo>
                <a:cubicBezTo>
                  <a:pt x="7811" y="4249"/>
                  <a:pt x="7811" y="4249"/>
                  <a:pt x="7811" y="4249"/>
                </a:cubicBezTo>
                <a:close/>
                <a:moveTo>
                  <a:pt x="6939" y="8998"/>
                </a:moveTo>
                <a:lnTo>
                  <a:pt x="4053" y="8998"/>
                </a:lnTo>
                <a:cubicBezTo>
                  <a:pt x="4147" y="7314"/>
                  <a:pt x="4755" y="5701"/>
                  <a:pt x="5795" y="4375"/>
                </a:cubicBezTo>
                <a:cubicBezTo>
                  <a:pt x="6318" y="4665"/>
                  <a:pt x="6897" y="4913"/>
                  <a:pt x="7522" y="5121"/>
                </a:cubicBezTo>
                <a:cubicBezTo>
                  <a:pt x="7182" y="6283"/>
                  <a:pt x="6976" y="7595"/>
                  <a:pt x="6939" y="8998"/>
                </a:cubicBezTo>
                <a:cubicBezTo>
                  <a:pt x="6939" y="8998"/>
                  <a:pt x="6939" y="8998"/>
                  <a:pt x="6939" y="8998"/>
                </a:cubicBezTo>
                <a:close/>
                <a:moveTo>
                  <a:pt x="19328" y="3295"/>
                </a:moveTo>
                <a:cubicBezTo>
                  <a:pt x="17543" y="1201"/>
                  <a:pt x="14947" y="0"/>
                  <a:pt x="12206" y="0"/>
                </a:cubicBezTo>
                <a:cubicBezTo>
                  <a:pt x="9462" y="0"/>
                  <a:pt x="6866" y="1201"/>
                  <a:pt x="5085" y="3294"/>
                </a:cubicBezTo>
                <a:cubicBezTo>
                  <a:pt x="3618" y="5007"/>
                  <a:pt x="2809" y="7197"/>
                  <a:pt x="2809" y="9461"/>
                </a:cubicBezTo>
                <a:cubicBezTo>
                  <a:pt x="2809" y="9871"/>
                  <a:pt x="2837" y="10279"/>
                  <a:pt x="2889" y="10683"/>
                </a:cubicBezTo>
                <a:lnTo>
                  <a:pt x="4135" y="10683"/>
                </a:lnTo>
                <a:cubicBezTo>
                  <a:pt x="4097" y="10431"/>
                  <a:pt x="4067" y="10177"/>
                  <a:pt x="4053" y="9922"/>
                </a:cubicBezTo>
                <a:lnTo>
                  <a:pt x="6939" y="9922"/>
                </a:lnTo>
                <a:cubicBezTo>
                  <a:pt x="6946" y="10180"/>
                  <a:pt x="6964" y="10431"/>
                  <a:pt x="6982" y="10683"/>
                </a:cubicBezTo>
                <a:lnTo>
                  <a:pt x="7904" y="10683"/>
                </a:lnTo>
                <a:cubicBezTo>
                  <a:pt x="7883" y="10431"/>
                  <a:pt x="7865" y="10179"/>
                  <a:pt x="7857" y="9922"/>
                </a:cubicBezTo>
                <a:lnTo>
                  <a:pt x="11746" y="9922"/>
                </a:lnTo>
                <a:lnTo>
                  <a:pt x="11746" y="12093"/>
                </a:lnTo>
                <a:cubicBezTo>
                  <a:pt x="11952" y="12185"/>
                  <a:pt x="12143" y="12313"/>
                  <a:pt x="12308" y="12477"/>
                </a:cubicBezTo>
                <a:lnTo>
                  <a:pt x="12663" y="12831"/>
                </a:lnTo>
                <a:lnTo>
                  <a:pt x="12663" y="9922"/>
                </a:lnTo>
                <a:lnTo>
                  <a:pt x="16553" y="9922"/>
                </a:lnTo>
                <a:cubicBezTo>
                  <a:pt x="16514" y="11218"/>
                  <a:pt x="16314" y="12446"/>
                  <a:pt x="15991" y="13532"/>
                </a:cubicBezTo>
                <a:cubicBezTo>
                  <a:pt x="15021" y="13283"/>
                  <a:pt x="13994" y="13139"/>
                  <a:pt x="12926" y="13093"/>
                </a:cubicBezTo>
                <a:lnTo>
                  <a:pt x="13952" y="14115"/>
                </a:lnTo>
                <a:cubicBezTo>
                  <a:pt x="14549" y="14182"/>
                  <a:pt x="15133" y="14280"/>
                  <a:pt x="15689" y="14418"/>
                </a:cubicBezTo>
                <a:cubicBezTo>
                  <a:pt x="15552" y="14771"/>
                  <a:pt x="15399" y="15099"/>
                  <a:pt x="15235" y="15408"/>
                </a:cubicBezTo>
                <a:cubicBezTo>
                  <a:pt x="15495" y="15726"/>
                  <a:pt x="15644" y="16127"/>
                  <a:pt x="15658" y="16540"/>
                </a:cubicBezTo>
                <a:cubicBezTo>
                  <a:pt x="16018" y="15997"/>
                  <a:pt x="16334" y="15370"/>
                  <a:pt x="16598" y="14672"/>
                </a:cubicBezTo>
                <a:cubicBezTo>
                  <a:pt x="17103" y="14838"/>
                  <a:pt x="17571" y="15035"/>
                  <a:pt x="17999" y="15258"/>
                </a:cubicBezTo>
                <a:cubicBezTo>
                  <a:pt x="17316" y="15951"/>
                  <a:pt x="16524" y="16509"/>
                  <a:pt x="15661" y="16915"/>
                </a:cubicBezTo>
                <a:lnTo>
                  <a:pt x="15661" y="18257"/>
                </a:lnTo>
                <a:cubicBezTo>
                  <a:pt x="17061" y="17700"/>
                  <a:pt x="18322" y="16805"/>
                  <a:pt x="19327" y="15628"/>
                </a:cubicBezTo>
                <a:cubicBezTo>
                  <a:pt x="20793" y="13917"/>
                  <a:pt x="21600" y="11727"/>
                  <a:pt x="21600" y="9461"/>
                </a:cubicBezTo>
                <a:cubicBezTo>
                  <a:pt x="21600" y="7195"/>
                  <a:pt x="20793" y="5005"/>
                  <a:pt x="19328" y="3295"/>
                </a:cubicBezTo>
                <a:cubicBezTo>
                  <a:pt x="19328" y="3295"/>
                  <a:pt x="19328" y="3295"/>
                  <a:pt x="19328" y="3295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762" name="Shape 4762"/>
          <p:cNvSpPr/>
          <p:nvPr/>
        </p:nvSpPr>
        <p:spPr>
          <a:xfrm>
            <a:off x="4984917" y="10470115"/>
            <a:ext cx="909783" cy="10550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23" h="21600" extrusionOk="0">
                <a:moveTo>
                  <a:pt x="7976" y="0"/>
                </a:moveTo>
                <a:cubicBezTo>
                  <a:pt x="6446" y="0"/>
                  <a:pt x="5319" y="371"/>
                  <a:pt x="4614" y="1107"/>
                </a:cubicBezTo>
                <a:cubicBezTo>
                  <a:pt x="3964" y="1782"/>
                  <a:pt x="3708" y="2748"/>
                  <a:pt x="3866" y="3965"/>
                </a:cubicBezTo>
                <a:lnTo>
                  <a:pt x="3904" y="4230"/>
                </a:lnTo>
                <a:lnTo>
                  <a:pt x="4178" y="4242"/>
                </a:lnTo>
                <a:cubicBezTo>
                  <a:pt x="4381" y="4254"/>
                  <a:pt x="4611" y="4295"/>
                  <a:pt x="4763" y="4334"/>
                </a:cubicBezTo>
                <a:cubicBezTo>
                  <a:pt x="4533" y="4474"/>
                  <a:pt x="3939" y="4740"/>
                  <a:pt x="2447" y="5164"/>
                </a:cubicBezTo>
                <a:lnTo>
                  <a:pt x="2335" y="5210"/>
                </a:lnTo>
                <a:lnTo>
                  <a:pt x="2273" y="5302"/>
                </a:lnTo>
                <a:cubicBezTo>
                  <a:pt x="2147" y="5477"/>
                  <a:pt x="-739" y="9615"/>
                  <a:pt x="181" y="12425"/>
                </a:cubicBezTo>
                <a:cubicBezTo>
                  <a:pt x="426" y="13169"/>
                  <a:pt x="911" y="13751"/>
                  <a:pt x="1625" y="14166"/>
                </a:cubicBezTo>
                <a:cubicBezTo>
                  <a:pt x="1091" y="14509"/>
                  <a:pt x="367" y="15130"/>
                  <a:pt x="317" y="16044"/>
                </a:cubicBezTo>
                <a:cubicBezTo>
                  <a:pt x="248" y="17300"/>
                  <a:pt x="1499" y="18628"/>
                  <a:pt x="4016" y="19975"/>
                </a:cubicBezTo>
                <a:cubicBezTo>
                  <a:pt x="4265" y="20169"/>
                  <a:pt x="6182" y="21600"/>
                  <a:pt x="7951" y="21600"/>
                </a:cubicBezTo>
                <a:cubicBezTo>
                  <a:pt x="8606" y="21600"/>
                  <a:pt x="9461" y="21403"/>
                  <a:pt x="10068" y="20540"/>
                </a:cubicBezTo>
                <a:cubicBezTo>
                  <a:pt x="10676" y="21403"/>
                  <a:pt x="11514" y="21600"/>
                  <a:pt x="12172" y="21600"/>
                </a:cubicBezTo>
                <a:cubicBezTo>
                  <a:pt x="13941" y="21600"/>
                  <a:pt x="15868" y="20169"/>
                  <a:pt x="16119" y="19975"/>
                </a:cubicBezTo>
                <a:cubicBezTo>
                  <a:pt x="18634" y="18628"/>
                  <a:pt x="19875" y="17300"/>
                  <a:pt x="19805" y="16044"/>
                </a:cubicBezTo>
                <a:cubicBezTo>
                  <a:pt x="19759" y="15130"/>
                  <a:pt x="19031" y="14509"/>
                  <a:pt x="18498" y="14166"/>
                </a:cubicBezTo>
                <a:cubicBezTo>
                  <a:pt x="19214" y="13751"/>
                  <a:pt x="19699" y="13169"/>
                  <a:pt x="19942" y="12425"/>
                </a:cubicBezTo>
                <a:cubicBezTo>
                  <a:pt x="20861" y="9615"/>
                  <a:pt x="17986" y="5477"/>
                  <a:pt x="17863" y="5302"/>
                </a:cubicBezTo>
                <a:lnTo>
                  <a:pt x="17788" y="5210"/>
                </a:lnTo>
                <a:lnTo>
                  <a:pt x="17676" y="5164"/>
                </a:lnTo>
                <a:cubicBezTo>
                  <a:pt x="16186" y="4740"/>
                  <a:pt x="15588" y="4474"/>
                  <a:pt x="15360" y="4334"/>
                </a:cubicBezTo>
                <a:cubicBezTo>
                  <a:pt x="15512" y="4295"/>
                  <a:pt x="15732" y="4254"/>
                  <a:pt x="15933" y="4242"/>
                </a:cubicBezTo>
                <a:lnTo>
                  <a:pt x="16231" y="4230"/>
                </a:lnTo>
                <a:lnTo>
                  <a:pt x="16256" y="3965"/>
                </a:lnTo>
                <a:cubicBezTo>
                  <a:pt x="16410" y="2748"/>
                  <a:pt x="16169" y="1782"/>
                  <a:pt x="15522" y="1107"/>
                </a:cubicBezTo>
                <a:cubicBezTo>
                  <a:pt x="14817" y="371"/>
                  <a:pt x="13677" y="0"/>
                  <a:pt x="12147" y="0"/>
                </a:cubicBezTo>
                <a:cubicBezTo>
                  <a:pt x="11199" y="0"/>
                  <a:pt x="10386" y="155"/>
                  <a:pt x="10068" y="219"/>
                </a:cubicBezTo>
                <a:cubicBezTo>
                  <a:pt x="9748" y="155"/>
                  <a:pt x="8922" y="0"/>
                  <a:pt x="7976" y="0"/>
                </a:cubicBezTo>
                <a:close/>
                <a:moveTo>
                  <a:pt x="7976" y="645"/>
                </a:moveTo>
                <a:cubicBezTo>
                  <a:pt x="8662" y="645"/>
                  <a:pt x="9277" y="731"/>
                  <a:pt x="9657" y="795"/>
                </a:cubicBezTo>
                <a:lnTo>
                  <a:pt x="9657" y="19767"/>
                </a:lnTo>
                <a:lnTo>
                  <a:pt x="9682" y="19825"/>
                </a:lnTo>
                <a:cubicBezTo>
                  <a:pt x="9684" y="19827"/>
                  <a:pt x="9679" y="19831"/>
                  <a:pt x="9682" y="19837"/>
                </a:cubicBezTo>
                <a:cubicBezTo>
                  <a:pt x="9309" y="20593"/>
                  <a:pt x="8743" y="20966"/>
                  <a:pt x="7951" y="20966"/>
                </a:cubicBezTo>
                <a:cubicBezTo>
                  <a:pt x="6829" y="20966"/>
                  <a:pt x="5567" y="20241"/>
                  <a:pt x="4900" y="19802"/>
                </a:cubicBezTo>
                <a:cubicBezTo>
                  <a:pt x="5764" y="19388"/>
                  <a:pt x="7516" y="18424"/>
                  <a:pt x="7615" y="17416"/>
                </a:cubicBezTo>
                <a:lnTo>
                  <a:pt x="6930" y="17370"/>
                </a:lnTo>
                <a:cubicBezTo>
                  <a:pt x="6865" y="18024"/>
                  <a:pt x="5302" y="18923"/>
                  <a:pt x="4265" y="19375"/>
                </a:cubicBezTo>
                <a:cubicBezTo>
                  <a:pt x="2081" y="18192"/>
                  <a:pt x="963" y="17051"/>
                  <a:pt x="1015" y="16079"/>
                </a:cubicBezTo>
                <a:cubicBezTo>
                  <a:pt x="1071" y="15042"/>
                  <a:pt x="2459" y="14446"/>
                  <a:pt x="2472" y="14442"/>
                </a:cubicBezTo>
                <a:lnTo>
                  <a:pt x="3194" y="14143"/>
                </a:lnTo>
                <a:lnTo>
                  <a:pt x="3144" y="14120"/>
                </a:lnTo>
                <a:cubicBezTo>
                  <a:pt x="4052" y="13725"/>
                  <a:pt x="5445" y="13272"/>
                  <a:pt x="6245" y="13578"/>
                </a:cubicBezTo>
                <a:cubicBezTo>
                  <a:pt x="6539" y="13691"/>
                  <a:pt x="6734" y="13904"/>
                  <a:pt x="6830" y="14235"/>
                </a:cubicBezTo>
                <a:lnTo>
                  <a:pt x="7502" y="14062"/>
                </a:lnTo>
                <a:cubicBezTo>
                  <a:pt x="7351" y="13537"/>
                  <a:pt x="7018" y="13170"/>
                  <a:pt x="6519" y="12978"/>
                </a:cubicBezTo>
                <a:cubicBezTo>
                  <a:pt x="5167" y="12462"/>
                  <a:pt x="2941" y="13476"/>
                  <a:pt x="2322" y="13785"/>
                </a:cubicBezTo>
                <a:cubicBezTo>
                  <a:pt x="1557" y="13445"/>
                  <a:pt x="1072" y="12945"/>
                  <a:pt x="840" y="12241"/>
                </a:cubicBezTo>
                <a:cubicBezTo>
                  <a:pt x="86" y="9934"/>
                  <a:pt x="2364" y="6369"/>
                  <a:pt x="2783" y="5740"/>
                </a:cubicBezTo>
                <a:cubicBezTo>
                  <a:pt x="5179" y="5052"/>
                  <a:pt x="5626" y="4652"/>
                  <a:pt x="5572" y="4230"/>
                </a:cubicBezTo>
                <a:cubicBezTo>
                  <a:pt x="5523" y="3850"/>
                  <a:pt x="5026" y="3693"/>
                  <a:pt x="4526" y="3631"/>
                </a:cubicBezTo>
                <a:cubicBezTo>
                  <a:pt x="4457" y="2726"/>
                  <a:pt x="4653" y="2020"/>
                  <a:pt x="5124" y="1533"/>
                </a:cubicBezTo>
                <a:cubicBezTo>
                  <a:pt x="5831" y="796"/>
                  <a:pt x="7065" y="645"/>
                  <a:pt x="7976" y="645"/>
                </a:cubicBezTo>
                <a:close/>
                <a:moveTo>
                  <a:pt x="12147" y="645"/>
                </a:moveTo>
                <a:cubicBezTo>
                  <a:pt x="13059" y="645"/>
                  <a:pt x="14291" y="795"/>
                  <a:pt x="14999" y="1533"/>
                </a:cubicBezTo>
                <a:cubicBezTo>
                  <a:pt x="15470" y="2022"/>
                  <a:pt x="15676" y="2726"/>
                  <a:pt x="15609" y="3631"/>
                </a:cubicBezTo>
                <a:cubicBezTo>
                  <a:pt x="15107" y="3690"/>
                  <a:pt x="14599" y="3852"/>
                  <a:pt x="14550" y="4230"/>
                </a:cubicBezTo>
                <a:cubicBezTo>
                  <a:pt x="14494" y="4654"/>
                  <a:pt x="14958" y="5052"/>
                  <a:pt x="17352" y="5740"/>
                </a:cubicBezTo>
                <a:cubicBezTo>
                  <a:pt x="17772" y="6369"/>
                  <a:pt x="20036" y="9934"/>
                  <a:pt x="19282" y="12241"/>
                </a:cubicBezTo>
                <a:cubicBezTo>
                  <a:pt x="19050" y="12945"/>
                  <a:pt x="18563" y="13445"/>
                  <a:pt x="17800" y="13785"/>
                </a:cubicBezTo>
                <a:cubicBezTo>
                  <a:pt x="17183" y="13478"/>
                  <a:pt x="14971" y="12462"/>
                  <a:pt x="13617" y="12978"/>
                </a:cubicBezTo>
                <a:cubicBezTo>
                  <a:pt x="13117" y="13170"/>
                  <a:pt x="12787" y="13537"/>
                  <a:pt x="12633" y="14062"/>
                </a:cubicBezTo>
                <a:lnTo>
                  <a:pt x="13293" y="14235"/>
                </a:lnTo>
                <a:cubicBezTo>
                  <a:pt x="13391" y="13904"/>
                  <a:pt x="13584" y="13691"/>
                  <a:pt x="13878" y="13578"/>
                </a:cubicBezTo>
                <a:cubicBezTo>
                  <a:pt x="14677" y="13272"/>
                  <a:pt x="16068" y="13725"/>
                  <a:pt x="16979" y="14120"/>
                </a:cubicBezTo>
                <a:lnTo>
                  <a:pt x="16941" y="14143"/>
                </a:lnTo>
                <a:lnTo>
                  <a:pt x="17651" y="14442"/>
                </a:lnTo>
                <a:cubicBezTo>
                  <a:pt x="17664" y="14446"/>
                  <a:pt x="19067" y="15042"/>
                  <a:pt x="19120" y="16079"/>
                </a:cubicBezTo>
                <a:cubicBezTo>
                  <a:pt x="19172" y="17045"/>
                  <a:pt x="18046" y="18177"/>
                  <a:pt x="15895" y="19352"/>
                </a:cubicBezTo>
                <a:cubicBezTo>
                  <a:pt x="14860" y="18890"/>
                  <a:pt x="13368" y="18012"/>
                  <a:pt x="13305" y="17370"/>
                </a:cubicBezTo>
                <a:lnTo>
                  <a:pt x="12620" y="17416"/>
                </a:lnTo>
                <a:cubicBezTo>
                  <a:pt x="12716" y="18401"/>
                  <a:pt x="14392" y="19338"/>
                  <a:pt x="15273" y="19767"/>
                </a:cubicBezTo>
                <a:cubicBezTo>
                  <a:pt x="14619" y="20203"/>
                  <a:pt x="13319" y="20966"/>
                  <a:pt x="12172" y="20966"/>
                </a:cubicBezTo>
                <a:cubicBezTo>
                  <a:pt x="11380" y="20966"/>
                  <a:pt x="10819" y="20593"/>
                  <a:pt x="10441" y="19837"/>
                </a:cubicBezTo>
                <a:cubicBezTo>
                  <a:pt x="10444" y="19833"/>
                  <a:pt x="10439" y="19829"/>
                  <a:pt x="10441" y="19825"/>
                </a:cubicBezTo>
                <a:lnTo>
                  <a:pt x="10466" y="19767"/>
                </a:lnTo>
                <a:lnTo>
                  <a:pt x="10466" y="795"/>
                </a:lnTo>
                <a:cubicBezTo>
                  <a:pt x="10844" y="731"/>
                  <a:pt x="11462" y="645"/>
                  <a:pt x="12147" y="645"/>
                </a:cubicBezTo>
                <a:close/>
                <a:moveTo>
                  <a:pt x="7328" y="5901"/>
                </a:moveTo>
                <a:cubicBezTo>
                  <a:pt x="7328" y="5901"/>
                  <a:pt x="6643" y="5994"/>
                  <a:pt x="6643" y="5994"/>
                </a:cubicBezTo>
                <a:cubicBezTo>
                  <a:pt x="6804" y="7162"/>
                  <a:pt x="5074" y="8541"/>
                  <a:pt x="4389" y="8979"/>
                </a:cubicBezTo>
                <a:lnTo>
                  <a:pt x="4775" y="9509"/>
                </a:lnTo>
                <a:cubicBezTo>
                  <a:pt x="4889" y="9434"/>
                  <a:pt x="7578" y="7698"/>
                  <a:pt x="7328" y="5901"/>
                </a:cubicBezTo>
                <a:close/>
                <a:moveTo>
                  <a:pt x="12371" y="5901"/>
                </a:moveTo>
                <a:cubicBezTo>
                  <a:pt x="12123" y="7698"/>
                  <a:pt x="14820" y="9434"/>
                  <a:pt x="14936" y="9509"/>
                </a:cubicBezTo>
                <a:lnTo>
                  <a:pt x="15322" y="8979"/>
                </a:lnTo>
                <a:cubicBezTo>
                  <a:pt x="14638" y="8541"/>
                  <a:pt x="12891" y="7162"/>
                  <a:pt x="13056" y="5994"/>
                </a:cubicBezTo>
                <a:lnTo>
                  <a:pt x="12371" y="5901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763" name="Shape 4763"/>
          <p:cNvSpPr/>
          <p:nvPr/>
        </p:nvSpPr>
        <p:spPr>
          <a:xfrm>
            <a:off x="11145123" y="10444959"/>
            <a:ext cx="1102478" cy="10291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68" y="0"/>
                </a:moveTo>
                <a:cubicBezTo>
                  <a:pt x="10487" y="0"/>
                  <a:pt x="10186" y="332"/>
                  <a:pt x="10186" y="740"/>
                </a:cubicBezTo>
                <a:lnTo>
                  <a:pt x="10186" y="3391"/>
                </a:lnTo>
                <a:cubicBezTo>
                  <a:pt x="10186" y="3796"/>
                  <a:pt x="10487" y="4121"/>
                  <a:pt x="10868" y="4121"/>
                </a:cubicBezTo>
                <a:cubicBezTo>
                  <a:pt x="11246" y="4121"/>
                  <a:pt x="11559" y="3796"/>
                  <a:pt x="11559" y="3391"/>
                </a:cubicBezTo>
                <a:lnTo>
                  <a:pt x="11559" y="740"/>
                </a:lnTo>
                <a:cubicBezTo>
                  <a:pt x="11559" y="332"/>
                  <a:pt x="11246" y="0"/>
                  <a:pt x="10868" y="0"/>
                </a:cubicBezTo>
                <a:close/>
                <a:moveTo>
                  <a:pt x="3592" y="3118"/>
                </a:moveTo>
                <a:cubicBezTo>
                  <a:pt x="3411" y="3118"/>
                  <a:pt x="3239" y="3203"/>
                  <a:pt x="3110" y="3342"/>
                </a:cubicBezTo>
                <a:cubicBezTo>
                  <a:pt x="2978" y="3481"/>
                  <a:pt x="2910" y="3661"/>
                  <a:pt x="2910" y="3858"/>
                </a:cubicBezTo>
                <a:cubicBezTo>
                  <a:pt x="2910" y="4055"/>
                  <a:pt x="2978" y="4244"/>
                  <a:pt x="3110" y="4384"/>
                </a:cubicBezTo>
                <a:cubicBezTo>
                  <a:pt x="3110" y="4384"/>
                  <a:pt x="4857" y="6255"/>
                  <a:pt x="4857" y="6255"/>
                </a:cubicBezTo>
                <a:cubicBezTo>
                  <a:pt x="4986" y="6393"/>
                  <a:pt x="5154" y="6469"/>
                  <a:pt x="5339" y="6469"/>
                </a:cubicBezTo>
                <a:cubicBezTo>
                  <a:pt x="5525" y="6469"/>
                  <a:pt x="5701" y="6396"/>
                  <a:pt x="5830" y="6255"/>
                </a:cubicBezTo>
                <a:cubicBezTo>
                  <a:pt x="6099" y="5969"/>
                  <a:pt x="6099" y="5498"/>
                  <a:pt x="5830" y="5212"/>
                </a:cubicBezTo>
                <a:lnTo>
                  <a:pt x="4084" y="3342"/>
                </a:lnTo>
                <a:cubicBezTo>
                  <a:pt x="3954" y="3206"/>
                  <a:pt x="3776" y="3118"/>
                  <a:pt x="3592" y="3118"/>
                </a:cubicBezTo>
                <a:close/>
                <a:moveTo>
                  <a:pt x="17853" y="3118"/>
                </a:moveTo>
                <a:cubicBezTo>
                  <a:pt x="17669" y="3118"/>
                  <a:pt x="17503" y="3203"/>
                  <a:pt x="17371" y="3342"/>
                </a:cubicBezTo>
                <a:lnTo>
                  <a:pt x="15625" y="5212"/>
                </a:lnTo>
                <a:cubicBezTo>
                  <a:pt x="15493" y="5351"/>
                  <a:pt x="15425" y="5534"/>
                  <a:pt x="15425" y="5729"/>
                </a:cubicBezTo>
                <a:cubicBezTo>
                  <a:pt x="15425" y="5929"/>
                  <a:pt x="15493" y="6116"/>
                  <a:pt x="15625" y="6255"/>
                </a:cubicBezTo>
                <a:cubicBezTo>
                  <a:pt x="15754" y="6396"/>
                  <a:pt x="15920" y="6469"/>
                  <a:pt x="16107" y="6469"/>
                </a:cubicBezTo>
                <a:cubicBezTo>
                  <a:pt x="16289" y="6469"/>
                  <a:pt x="16468" y="6393"/>
                  <a:pt x="16598" y="6255"/>
                </a:cubicBezTo>
                <a:lnTo>
                  <a:pt x="18344" y="4384"/>
                </a:lnTo>
                <a:cubicBezTo>
                  <a:pt x="18474" y="4244"/>
                  <a:pt x="18544" y="4055"/>
                  <a:pt x="18544" y="3858"/>
                </a:cubicBezTo>
                <a:cubicBezTo>
                  <a:pt x="18544" y="3664"/>
                  <a:pt x="18474" y="3473"/>
                  <a:pt x="18344" y="3332"/>
                </a:cubicBezTo>
                <a:cubicBezTo>
                  <a:pt x="18212" y="3196"/>
                  <a:pt x="18037" y="3118"/>
                  <a:pt x="17853" y="3118"/>
                </a:cubicBezTo>
                <a:close/>
                <a:moveTo>
                  <a:pt x="10832" y="6235"/>
                </a:moveTo>
                <a:cubicBezTo>
                  <a:pt x="8067" y="6235"/>
                  <a:pt x="5821" y="8647"/>
                  <a:pt x="5821" y="11604"/>
                </a:cubicBezTo>
                <a:cubicBezTo>
                  <a:pt x="5821" y="13737"/>
                  <a:pt x="6954" y="16082"/>
                  <a:pt x="8522" y="17284"/>
                </a:cubicBezTo>
                <a:lnTo>
                  <a:pt x="8522" y="20421"/>
                </a:lnTo>
                <a:cubicBezTo>
                  <a:pt x="8522" y="20749"/>
                  <a:pt x="8735" y="21040"/>
                  <a:pt x="9031" y="21123"/>
                </a:cubicBezTo>
                <a:lnTo>
                  <a:pt x="10659" y="21571"/>
                </a:lnTo>
                <a:cubicBezTo>
                  <a:pt x="10714" y="21587"/>
                  <a:pt x="10775" y="21600"/>
                  <a:pt x="10832" y="21600"/>
                </a:cubicBezTo>
                <a:cubicBezTo>
                  <a:pt x="10889" y="21600"/>
                  <a:pt x="10941" y="21587"/>
                  <a:pt x="10996" y="21571"/>
                </a:cubicBezTo>
                <a:lnTo>
                  <a:pt x="12633" y="21123"/>
                </a:lnTo>
                <a:cubicBezTo>
                  <a:pt x="12931" y="21040"/>
                  <a:pt x="13133" y="20747"/>
                  <a:pt x="13133" y="20421"/>
                </a:cubicBezTo>
                <a:lnTo>
                  <a:pt x="13133" y="17284"/>
                </a:lnTo>
                <a:cubicBezTo>
                  <a:pt x="14701" y="16082"/>
                  <a:pt x="15843" y="13737"/>
                  <a:pt x="15843" y="11604"/>
                </a:cubicBezTo>
                <a:cubicBezTo>
                  <a:pt x="15843" y="8647"/>
                  <a:pt x="13595" y="6235"/>
                  <a:pt x="10832" y="6235"/>
                </a:cubicBezTo>
                <a:close/>
                <a:moveTo>
                  <a:pt x="10832" y="7687"/>
                </a:moveTo>
                <a:cubicBezTo>
                  <a:pt x="12850" y="7687"/>
                  <a:pt x="14488" y="9448"/>
                  <a:pt x="14488" y="11614"/>
                </a:cubicBezTo>
                <a:cubicBezTo>
                  <a:pt x="14490" y="13410"/>
                  <a:pt x="13427" y="15462"/>
                  <a:pt x="12069" y="16300"/>
                </a:cubicBezTo>
                <a:cubicBezTo>
                  <a:pt x="11805" y="16462"/>
                  <a:pt x="11671" y="16801"/>
                  <a:pt x="11750" y="17118"/>
                </a:cubicBezTo>
                <a:cubicBezTo>
                  <a:pt x="11760" y="17153"/>
                  <a:pt x="11774" y="17184"/>
                  <a:pt x="11787" y="17216"/>
                </a:cubicBezTo>
                <a:lnTo>
                  <a:pt x="11787" y="17898"/>
                </a:lnTo>
                <a:lnTo>
                  <a:pt x="9868" y="17898"/>
                </a:lnTo>
                <a:lnTo>
                  <a:pt x="9868" y="17216"/>
                </a:lnTo>
                <a:cubicBezTo>
                  <a:pt x="9883" y="17184"/>
                  <a:pt x="9894" y="17153"/>
                  <a:pt x="9904" y="17118"/>
                </a:cubicBezTo>
                <a:cubicBezTo>
                  <a:pt x="9981" y="16804"/>
                  <a:pt x="9850" y="16462"/>
                  <a:pt x="9586" y="16300"/>
                </a:cubicBezTo>
                <a:cubicBezTo>
                  <a:pt x="8229" y="15462"/>
                  <a:pt x="7167" y="13410"/>
                  <a:pt x="7167" y="11614"/>
                </a:cubicBezTo>
                <a:cubicBezTo>
                  <a:pt x="7167" y="9448"/>
                  <a:pt x="8811" y="7687"/>
                  <a:pt x="10832" y="7687"/>
                </a:cubicBezTo>
                <a:close/>
                <a:moveTo>
                  <a:pt x="682" y="10912"/>
                </a:moveTo>
                <a:cubicBezTo>
                  <a:pt x="301" y="10912"/>
                  <a:pt x="0" y="11245"/>
                  <a:pt x="0" y="11653"/>
                </a:cubicBezTo>
                <a:cubicBezTo>
                  <a:pt x="0" y="12058"/>
                  <a:pt x="301" y="12393"/>
                  <a:pt x="682" y="12393"/>
                </a:cubicBezTo>
                <a:lnTo>
                  <a:pt x="3156" y="12393"/>
                </a:lnTo>
                <a:cubicBezTo>
                  <a:pt x="3534" y="12393"/>
                  <a:pt x="3838" y="12058"/>
                  <a:pt x="3838" y="11653"/>
                </a:cubicBezTo>
                <a:cubicBezTo>
                  <a:pt x="3838" y="11245"/>
                  <a:pt x="3534" y="10912"/>
                  <a:pt x="3156" y="10912"/>
                </a:cubicBezTo>
                <a:lnTo>
                  <a:pt x="682" y="10912"/>
                </a:lnTo>
                <a:close/>
                <a:moveTo>
                  <a:pt x="18435" y="10912"/>
                </a:moveTo>
                <a:cubicBezTo>
                  <a:pt x="18056" y="10912"/>
                  <a:pt x="17753" y="11245"/>
                  <a:pt x="17753" y="11653"/>
                </a:cubicBezTo>
                <a:cubicBezTo>
                  <a:pt x="17753" y="12058"/>
                  <a:pt x="18056" y="12393"/>
                  <a:pt x="18435" y="12393"/>
                </a:cubicBezTo>
                <a:lnTo>
                  <a:pt x="20909" y="12393"/>
                </a:lnTo>
                <a:cubicBezTo>
                  <a:pt x="21287" y="12393"/>
                  <a:pt x="21600" y="12058"/>
                  <a:pt x="21600" y="11653"/>
                </a:cubicBezTo>
                <a:cubicBezTo>
                  <a:pt x="21600" y="11245"/>
                  <a:pt x="21287" y="10912"/>
                  <a:pt x="20909" y="10912"/>
                </a:cubicBezTo>
                <a:lnTo>
                  <a:pt x="18435" y="10912"/>
                </a:lnTo>
                <a:close/>
                <a:moveTo>
                  <a:pt x="5339" y="16836"/>
                </a:moveTo>
                <a:cubicBezTo>
                  <a:pt x="5154" y="16836"/>
                  <a:pt x="4989" y="16921"/>
                  <a:pt x="4857" y="17060"/>
                </a:cubicBezTo>
                <a:lnTo>
                  <a:pt x="3110" y="18930"/>
                </a:lnTo>
                <a:cubicBezTo>
                  <a:pt x="2841" y="19218"/>
                  <a:pt x="2841" y="19688"/>
                  <a:pt x="3110" y="19973"/>
                </a:cubicBezTo>
                <a:cubicBezTo>
                  <a:pt x="3239" y="20114"/>
                  <a:pt x="3411" y="20187"/>
                  <a:pt x="3592" y="20187"/>
                </a:cubicBezTo>
                <a:cubicBezTo>
                  <a:pt x="3776" y="20187"/>
                  <a:pt x="3954" y="20114"/>
                  <a:pt x="4084" y="19973"/>
                </a:cubicBezTo>
                <a:lnTo>
                  <a:pt x="5830" y="18102"/>
                </a:lnTo>
                <a:cubicBezTo>
                  <a:pt x="5959" y="17964"/>
                  <a:pt x="6030" y="17771"/>
                  <a:pt x="6030" y="17576"/>
                </a:cubicBezTo>
                <a:cubicBezTo>
                  <a:pt x="6030" y="17379"/>
                  <a:pt x="5959" y="17201"/>
                  <a:pt x="5830" y="17060"/>
                </a:cubicBezTo>
                <a:cubicBezTo>
                  <a:pt x="5701" y="16921"/>
                  <a:pt x="5525" y="16836"/>
                  <a:pt x="5339" y="16836"/>
                </a:cubicBezTo>
                <a:close/>
                <a:moveTo>
                  <a:pt x="16107" y="16836"/>
                </a:moveTo>
                <a:cubicBezTo>
                  <a:pt x="15923" y="16836"/>
                  <a:pt x="15754" y="16921"/>
                  <a:pt x="15625" y="17060"/>
                </a:cubicBezTo>
                <a:cubicBezTo>
                  <a:pt x="15493" y="17201"/>
                  <a:pt x="15425" y="17379"/>
                  <a:pt x="15425" y="17576"/>
                </a:cubicBezTo>
                <a:cubicBezTo>
                  <a:pt x="15425" y="17771"/>
                  <a:pt x="15493" y="17964"/>
                  <a:pt x="15625" y="18102"/>
                </a:cubicBezTo>
                <a:lnTo>
                  <a:pt x="17371" y="19973"/>
                </a:lnTo>
                <a:cubicBezTo>
                  <a:pt x="17500" y="20114"/>
                  <a:pt x="17669" y="20187"/>
                  <a:pt x="17853" y="20187"/>
                </a:cubicBezTo>
                <a:cubicBezTo>
                  <a:pt x="18037" y="20187"/>
                  <a:pt x="18212" y="20114"/>
                  <a:pt x="18344" y="19973"/>
                </a:cubicBezTo>
                <a:cubicBezTo>
                  <a:pt x="18610" y="19685"/>
                  <a:pt x="18610" y="19216"/>
                  <a:pt x="18344" y="18930"/>
                </a:cubicBezTo>
                <a:cubicBezTo>
                  <a:pt x="18344" y="18930"/>
                  <a:pt x="16589" y="17060"/>
                  <a:pt x="16589" y="17060"/>
                </a:cubicBezTo>
                <a:cubicBezTo>
                  <a:pt x="16462" y="16921"/>
                  <a:pt x="16289" y="16836"/>
                  <a:pt x="16107" y="16836"/>
                </a:cubicBezTo>
                <a:close/>
                <a:moveTo>
                  <a:pt x="9877" y="18979"/>
                </a:moveTo>
                <a:lnTo>
                  <a:pt x="11787" y="18979"/>
                </a:lnTo>
                <a:cubicBezTo>
                  <a:pt x="11787" y="18979"/>
                  <a:pt x="11787" y="19866"/>
                  <a:pt x="11787" y="19866"/>
                </a:cubicBezTo>
                <a:lnTo>
                  <a:pt x="10832" y="20129"/>
                </a:lnTo>
                <a:lnTo>
                  <a:pt x="9877" y="19866"/>
                </a:lnTo>
                <a:lnTo>
                  <a:pt x="9877" y="18979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685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 advClick="1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34" dur="750"/>
                                        <p:tgtEl>
                                          <p:spTgt spid="4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9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38" dur="750"/>
                                        <p:tgtEl>
                                          <p:spTgt spid="4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4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4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9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2" dur="750"/>
                                        <p:tgtEl>
                                          <p:spTgt spid="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9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6" dur="750"/>
                                        <p:tgtEl>
                                          <p:spTgt spid="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1000"/>
                                        <p:tgtEl>
                                          <p:spTgt spid="4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9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90" dur="750"/>
                                        <p:tgtEl>
                                          <p:spTgt spid="4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9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94" dur="750"/>
                                        <p:tgtEl>
                                          <p:spTgt spid="4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1000"/>
                                        <p:tgtEl>
                                          <p:spTgt spid="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4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1000"/>
                                        <p:tgtEl>
                                          <p:spTgt spid="4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1000"/>
                                        <p:tgtEl>
                                          <p:spTgt spid="4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9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fill="hold"/>
                                        <p:tgtEl>
                                          <p:spTgt spid="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118" dur="750"/>
                                        <p:tgtEl>
                                          <p:spTgt spid="4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"/>
                            </p:stCondLst>
                            <p:childTnLst>
                              <p:par>
                                <p:cTn id="120" presetID="9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122" dur="750"/>
                                        <p:tgtEl>
                                          <p:spTgt spid="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4" fill="hold"/>
                                        <p:tgtEl>
                                          <p:spTgt spid="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1000"/>
                                        <p:tgtEl>
                                          <p:spTgt spid="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" fill="hold"/>
                                        <p:tgtEl>
                                          <p:spTgt spid="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4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2" fill="hold"/>
                                        <p:tgtEl>
                                          <p:spTgt spid="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1000"/>
                                        <p:tgtEl>
                                          <p:spTgt spid="4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fill="hold"/>
                                        <p:tgtEl>
                                          <p:spTgt spid="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1000"/>
                                        <p:tgtEl>
                                          <p:spTgt spid="4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0" fill="hold"/>
                                        <p:tgtEl>
                                          <p:spTgt spid="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1000"/>
                                        <p:tgtEl>
                                          <p:spTgt spid="4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"/>
                            </p:stCondLst>
                            <p:childTnLst>
                              <p:par>
                                <p:cTn id="143" presetID="9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4" fill="hold"/>
                                        <p:tgtEl>
                                          <p:spTgt spid="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145" dur="750"/>
                                        <p:tgtEl>
                                          <p:spTgt spid="4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750"/>
                            </p:stCondLst>
                            <p:childTnLst>
                              <p:par>
                                <p:cTn id="147" presetID="9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8" fill="hold"/>
                                        <p:tgtEl>
                                          <p:spTgt spid="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149" dur="750"/>
                                        <p:tgtEl>
                                          <p:spTgt spid="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1" fill="hold"/>
                                        <p:tgtEl>
                                          <p:spTgt spid="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1000"/>
                                        <p:tgtEl>
                                          <p:spTgt spid="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6" fill="hold"/>
                                        <p:tgtEl>
                                          <p:spTgt spid="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4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9" fill="hold"/>
                                        <p:tgtEl>
                                          <p:spTgt spid="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1000"/>
                                        <p:tgtEl>
                                          <p:spTgt spid="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3" fill="hold"/>
                                        <p:tgtEl>
                                          <p:spTgt spid="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1000"/>
                                        <p:tgtEl>
                                          <p:spTgt spid="4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7" fill="hold"/>
                                        <p:tgtEl>
                                          <p:spTgt spid="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000"/>
                            </p:stCondLst>
                            <p:childTnLst>
                              <p:par>
                                <p:cTn id="171" presetID="9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2" fill="hold"/>
                                        <p:tgtEl>
                                          <p:spTgt spid="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173" dur="750"/>
                                        <p:tgtEl>
                                          <p:spTgt spid="4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750"/>
                            </p:stCondLst>
                            <p:childTnLst>
                              <p:par>
                                <p:cTn id="175" presetID="9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6" fill="hold"/>
                                        <p:tgtEl>
                                          <p:spTgt spid="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177" dur="750"/>
                                        <p:tgtEl>
                                          <p:spTgt spid="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9" fill="hold"/>
                                        <p:tgtEl>
                                          <p:spTgt spid="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1000"/>
                                        <p:tgtEl>
                                          <p:spTgt spid="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4" fill="hold"/>
                                        <p:tgtEl>
                                          <p:spTgt spid="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1000"/>
                                        <p:tgtEl>
                                          <p:spTgt spid="4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7" grpId="0" animBg="1" advAuto="0"/>
      <p:bldP spid="4718" grpId="0" animBg="1" advAuto="0"/>
      <p:bldP spid="4719" grpId="0" animBg="1" advAuto="0"/>
      <p:bldP spid="4720" grpId="0" animBg="1" advAuto="0"/>
      <p:bldP spid="4721" grpId="0" animBg="1" advAuto="0"/>
      <p:bldP spid="4722" grpId="0" animBg="1" advAuto="0"/>
      <p:bldP spid="4723" grpId="0" animBg="1" advAuto="0"/>
      <p:bldP spid="4724" grpId="0" animBg="1" advAuto="0"/>
      <p:bldP spid="4726" grpId="0" animBg="1" advAuto="0"/>
      <p:bldP spid="4728" grpId="0" animBg="1" advAuto="0"/>
      <p:bldP spid="4729" grpId="0" animBg="1" advAuto="0"/>
      <p:bldP spid="4730" grpId="0" animBg="1" advAuto="0"/>
      <p:bldP spid="4731" grpId="0" animBg="1" advAuto="0"/>
      <p:bldP spid="4732" grpId="0" animBg="1" advAuto="0"/>
      <p:bldP spid="4733" grpId="0" animBg="1" advAuto="0"/>
      <p:bldP spid="4734" grpId="0" animBg="1" advAuto="0"/>
      <p:bldP spid="4735" grpId="0" animBg="1" advAuto="0"/>
      <p:bldP spid="4736" grpId="0" animBg="1" advAuto="0"/>
      <p:bldP spid="4737" grpId="0" animBg="1" advAuto="0"/>
      <p:bldP spid="4738" grpId="0" animBg="1" advAuto="0"/>
      <p:bldP spid="4739" grpId="0" animBg="1" advAuto="0"/>
      <p:bldP spid="4740" grpId="0" animBg="1" advAuto="0"/>
      <p:bldP spid="4741" grpId="0" animBg="1" advAuto="0"/>
      <p:bldP spid="4742" grpId="0" animBg="1" advAuto="0"/>
      <p:bldP spid="4743" grpId="0" animBg="1" advAuto="0"/>
      <p:bldP spid="4744" grpId="0" animBg="1" advAuto="0"/>
      <p:bldP spid="4745" grpId="0" animBg="1" advAuto="0"/>
      <p:bldP spid="4746" grpId="0" animBg="1" advAuto="0"/>
      <p:bldP spid="4747" grpId="0" animBg="1" advAuto="0"/>
      <p:bldP spid="4748" grpId="0" animBg="1" advAuto="0"/>
      <p:bldP spid="4749" grpId="0" animBg="1" advAuto="0"/>
      <p:bldP spid="4750" grpId="0" animBg="1" advAuto="0"/>
      <p:bldP spid="4751" grpId="0" animBg="1" advAuto="0"/>
      <p:bldP spid="4752" grpId="0" animBg="1" advAuto="0"/>
      <p:bldP spid="4753" grpId="0" animBg="1" advAuto="0"/>
      <p:bldP spid="4754" grpId="0" animBg="1" advAuto="0"/>
      <p:bldP spid="4755" grpId="0" animBg="1" advAuto="0"/>
      <p:bldP spid="4756" grpId="0" animBg="1" advAuto="0"/>
      <p:bldP spid="4757" grpId="0" animBg="1" advAuto="0"/>
      <p:bldP spid="4758" grpId="0" animBg="1" advAuto="0"/>
      <p:bldP spid="4759" grpId="0" animBg="1" advAuto="0"/>
      <p:bldP spid="4760" grpId="0" animBg="1" advAuto="0"/>
      <p:bldP spid="4761" grpId="0" animBg="1" advAuto="0"/>
      <p:bldP spid="4762" grpId="0" animBg="1" advAuto="0"/>
      <p:bldP spid="4763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7" name="01_Securing Investo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64"/>
          <a:stretch/>
        </p:blipFill>
        <p:spPr>
          <a:xfrm>
            <a:off x="0" y="-4020"/>
            <a:ext cx="24384000" cy="404848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</p:pic>
      <p:sp>
        <p:nvSpPr>
          <p:cNvPr id="3848" name="Shape 3848"/>
          <p:cNvSpPr>
            <a:spLocks noGrp="1"/>
          </p:cNvSpPr>
          <p:nvPr>
            <p:ph type="sldNum" sz="quarter" idx="2"/>
          </p:nvPr>
        </p:nvSpPr>
        <p:spPr>
          <a:xfrm>
            <a:off x="23037407" y="13157200"/>
            <a:ext cx="371700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4</a:t>
            </a:fld>
            <a:endParaRPr dirty="0"/>
          </a:p>
        </p:txBody>
      </p:sp>
      <p:sp>
        <p:nvSpPr>
          <p:cNvPr id="3849" name="Shape 3849"/>
          <p:cNvSpPr/>
          <p:nvPr/>
        </p:nvSpPr>
        <p:spPr>
          <a:xfrm>
            <a:off x="8876317" y="2969329"/>
            <a:ext cx="6631366" cy="66313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43E48"/>
          </a:solidFill>
          <a:ln w="127000">
            <a:solidFill>
              <a:srgbClr val="FFFFFF"/>
            </a:solidFill>
            <a:miter lim="400000"/>
          </a:ln>
          <a:effectLst>
            <a:outerShdw blurRad="215900" dir="5400000" rotWithShape="0">
              <a:srgbClr val="000000">
                <a:alpha val="47852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3850" name="Shape 3850"/>
          <p:cNvSpPr/>
          <p:nvPr/>
        </p:nvSpPr>
        <p:spPr>
          <a:xfrm>
            <a:off x="10480795" y="5735319"/>
            <a:ext cx="3422412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lnSpc>
                <a:spcPct val="40000"/>
              </a:lnSpc>
              <a:defRPr sz="1800"/>
            </a:pPr>
            <a:r>
              <a:rPr lang="en-US" sz="7000" b="1" dirty="0">
                <a:solidFill>
                  <a:srgbClr val="8A9297"/>
                </a:solidFill>
                <a:latin typeface="BebasNeueBold"/>
                <a:ea typeface="BebasNeueBold"/>
                <a:cs typeface="BebasNeueBold"/>
                <a:sym typeface="BebasNeueBold"/>
              </a:rPr>
              <a:t>VR</a:t>
            </a:r>
            <a:r>
              <a:rPr lang="en-US" sz="4000" b="1" dirty="0">
                <a:solidFill>
                  <a:srgbClr val="8A9297"/>
                </a:solidFill>
                <a:latin typeface="BebasNeueBold"/>
                <a:ea typeface="BebasNeueBold"/>
                <a:cs typeface="BebasNeueBold"/>
                <a:sym typeface="BebasNeueBold"/>
              </a:rPr>
              <a:t> </a:t>
            </a:r>
          </a:p>
          <a:p>
            <a:pPr lvl="0">
              <a:lnSpc>
                <a:spcPct val="40000"/>
              </a:lnSpc>
              <a:defRPr sz="1800"/>
            </a:pPr>
            <a:endParaRPr lang="en-US" sz="4000" b="1" dirty="0">
              <a:solidFill>
                <a:srgbClr val="8A9297"/>
              </a:solidFill>
              <a:latin typeface="BebasNeueBold"/>
              <a:ea typeface="BebasNeueBold"/>
              <a:cs typeface="BebasNeueBold"/>
              <a:sym typeface="BebasNeueBold"/>
            </a:endParaRPr>
          </a:p>
          <a:p>
            <a:pPr lvl="0">
              <a:lnSpc>
                <a:spcPct val="40000"/>
              </a:lnSpc>
              <a:defRPr sz="1800"/>
            </a:pPr>
            <a:endParaRPr lang="en-US" sz="4000" b="1" dirty="0">
              <a:solidFill>
                <a:srgbClr val="8A9297"/>
              </a:solidFill>
              <a:latin typeface="BebasNeueBold"/>
              <a:ea typeface="BebasNeueBold"/>
              <a:cs typeface="BebasNeueBold"/>
              <a:sym typeface="BebasNeueBold"/>
            </a:endParaRPr>
          </a:p>
          <a:p>
            <a:pPr lvl="0">
              <a:lnSpc>
                <a:spcPct val="40000"/>
              </a:lnSpc>
              <a:defRPr sz="1800"/>
            </a:pPr>
            <a:r>
              <a:rPr lang="en-US" sz="7500" b="1" dirty="0">
                <a:solidFill>
                  <a:schemeClr val="accent1"/>
                </a:solidFill>
                <a:latin typeface="BebasNeueBold"/>
                <a:ea typeface="BebasNeueBold"/>
                <a:cs typeface="BebasNeueBold"/>
                <a:sym typeface="BebasNeueBold"/>
              </a:rPr>
              <a:t>System</a:t>
            </a:r>
            <a:endParaRPr sz="7500" b="1" dirty="0">
              <a:solidFill>
                <a:schemeClr val="accent1"/>
              </a:solidFill>
              <a:latin typeface="BebasNeueBold"/>
              <a:ea typeface="BebasNeueBold"/>
              <a:cs typeface="BebasNeueBold"/>
              <a:sym typeface="BebasNeueBold"/>
            </a:endParaRPr>
          </a:p>
        </p:txBody>
      </p:sp>
      <p:sp>
        <p:nvSpPr>
          <p:cNvPr id="3851" name="Shape 3851"/>
          <p:cNvSpPr/>
          <p:nvPr/>
        </p:nvSpPr>
        <p:spPr>
          <a:xfrm>
            <a:off x="4212781" y="2823404"/>
            <a:ext cx="3810001" cy="381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500"/>
            </a:pPr>
            <a:endParaRPr/>
          </a:p>
        </p:txBody>
      </p:sp>
      <p:sp>
        <p:nvSpPr>
          <p:cNvPr id="3852" name="Shape 3852"/>
          <p:cNvSpPr/>
          <p:nvPr/>
        </p:nvSpPr>
        <p:spPr>
          <a:xfrm>
            <a:off x="5445326" y="7643342"/>
            <a:ext cx="3175001" cy="317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500"/>
            </a:pPr>
            <a:endParaRPr/>
          </a:p>
        </p:txBody>
      </p:sp>
      <p:sp>
        <p:nvSpPr>
          <p:cNvPr id="3853" name="Shape 3853"/>
          <p:cNvSpPr/>
          <p:nvPr/>
        </p:nvSpPr>
        <p:spPr>
          <a:xfrm>
            <a:off x="10984011" y="10202481"/>
            <a:ext cx="2681079" cy="2681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500"/>
            </a:pPr>
            <a:endParaRPr/>
          </a:p>
        </p:txBody>
      </p:sp>
      <p:sp>
        <p:nvSpPr>
          <p:cNvPr id="3854" name="Shape 3854"/>
          <p:cNvSpPr/>
          <p:nvPr/>
        </p:nvSpPr>
        <p:spPr>
          <a:xfrm>
            <a:off x="16345462" y="2823404"/>
            <a:ext cx="3810001" cy="381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500"/>
            </a:pPr>
            <a:endParaRPr/>
          </a:p>
        </p:txBody>
      </p:sp>
      <p:sp>
        <p:nvSpPr>
          <p:cNvPr id="3855" name="Shape 3855"/>
          <p:cNvSpPr/>
          <p:nvPr/>
        </p:nvSpPr>
        <p:spPr>
          <a:xfrm>
            <a:off x="15960647" y="7643342"/>
            <a:ext cx="3175001" cy="317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500"/>
            </a:pPr>
            <a:endParaRPr/>
          </a:p>
        </p:txBody>
      </p:sp>
      <p:sp>
        <p:nvSpPr>
          <p:cNvPr id="3856" name="Shape 3856"/>
          <p:cNvSpPr/>
          <p:nvPr/>
        </p:nvSpPr>
        <p:spPr>
          <a:xfrm>
            <a:off x="4836987" y="4422339"/>
            <a:ext cx="2561599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lang="en-US" sz="2500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3D Model </a:t>
            </a:r>
          </a:p>
          <a:p>
            <a:pPr lvl="0">
              <a:defRPr sz="1800"/>
            </a:pPr>
            <a:r>
              <a:rPr lang="en-US" sz="2500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(Revit, </a:t>
            </a:r>
            <a:r>
              <a:rPr lang="en-US" sz="2500" dirty="0" err="1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Sketchup</a:t>
            </a:r>
            <a:r>
              <a:rPr lang="en-US" sz="2500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)</a:t>
            </a:r>
            <a:endParaRPr sz="25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857" name="Shape 3857"/>
          <p:cNvSpPr/>
          <p:nvPr/>
        </p:nvSpPr>
        <p:spPr>
          <a:xfrm>
            <a:off x="6483799" y="8918589"/>
            <a:ext cx="1098058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lang="en-US" sz="2500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3D</a:t>
            </a:r>
          </a:p>
          <a:p>
            <a:pPr lvl="0">
              <a:defRPr sz="1800"/>
            </a:pPr>
            <a:r>
              <a:rPr lang="en-US" sz="2500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Engine</a:t>
            </a:r>
            <a:endParaRPr sz="25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858" name="Shape 3858"/>
          <p:cNvSpPr/>
          <p:nvPr/>
        </p:nvSpPr>
        <p:spPr>
          <a:xfrm>
            <a:off x="10990055" y="10914643"/>
            <a:ext cx="2668999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lang="en-US" sz="2500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Function</a:t>
            </a:r>
          </a:p>
          <a:p>
            <a:pPr lvl="0">
              <a:defRPr sz="1800"/>
            </a:pPr>
            <a:r>
              <a:rPr lang="en-US" sz="2500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(Lights, Elevators,</a:t>
            </a:r>
          </a:p>
          <a:p>
            <a:pPr lvl="0">
              <a:defRPr sz="1800"/>
            </a:pPr>
            <a:r>
              <a:rPr lang="en-US" sz="2500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Equipment)</a:t>
            </a:r>
            <a:endParaRPr sz="25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859" name="Shape 3859"/>
          <p:cNvSpPr/>
          <p:nvPr/>
        </p:nvSpPr>
        <p:spPr>
          <a:xfrm>
            <a:off x="16900536" y="8918589"/>
            <a:ext cx="1295226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lang="en-US" sz="2500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VR</a:t>
            </a:r>
          </a:p>
          <a:p>
            <a:pPr lvl="0">
              <a:defRPr sz="1800"/>
            </a:pPr>
            <a:r>
              <a:rPr lang="en-US" sz="2500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Headset</a:t>
            </a:r>
            <a:endParaRPr sz="25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860" name="Shape 3860"/>
          <p:cNvSpPr/>
          <p:nvPr/>
        </p:nvSpPr>
        <p:spPr>
          <a:xfrm>
            <a:off x="16807764" y="4476200"/>
            <a:ext cx="2885405" cy="764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500" dirty="0">
                <a:solidFill>
                  <a:srgbClr val="FFFFFF"/>
                </a:solidFill>
              </a:rPr>
              <a:t>Information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bg2"/>
                </a:solidFill>
              </a:rPr>
              <a:t>(Materials, Cost, Schedule)</a:t>
            </a:r>
            <a:endParaRPr sz="2500" dirty="0">
              <a:solidFill>
                <a:srgbClr val="FFFFFF"/>
              </a:solidFill>
            </a:endParaRPr>
          </a:p>
        </p:txBody>
      </p:sp>
      <p:grpSp>
        <p:nvGrpSpPr>
          <p:cNvPr id="3868" name="Group 3868"/>
          <p:cNvGrpSpPr/>
          <p:nvPr/>
        </p:nvGrpSpPr>
        <p:grpSpPr>
          <a:xfrm>
            <a:off x="7276644" y="3796801"/>
            <a:ext cx="2444881" cy="1201744"/>
            <a:chOff x="0" y="0"/>
            <a:chExt cx="2444879" cy="1201743"/>
          </a:xfrm>
        </p:grpSpPr>
        <p:grpSp>
          <p:nvGrpSpPr>
            <p:cNvPr id="3863" name="Group 3863"/>
            <p:cNvGrpSpPr/>
            <p:nvPr/>
          </p:nvGrpSpPr>
          <p:grpSpPr>
            <a:xfrm>
              <a:off x="2164501" y="921364"/>
              <a:ext cx="280379" cy="280380"/>
              <a:chOff x="0" y="0"/>
              <a:chExt cx="280378" cy="280378"/>
            </a:xfrm>
          </p:grpSpPr>
          <p:sp>
            <p:nvSpPr>
              <p:cNvPr id="3861" name="Shape 3861"/>
              <p:cNvSpPr/>
              <p:nvPr/>
            </p:nvSpPr>
            <p:spPr>
              <a:xfrm>
                <a:off x="0" y="0"/>
                <a:ext cx="280379" cy="280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/>
              </a:p>
            </p:txBody>
          </p:sp>
          <p:sp>
            <p:nvSpPr>
              <p:cNvPr id="3862" name="Shape 3862"/>
              <p:cNvSpPr/>
              <p:nvPr/>
            </p:nvSpPr>
            <p:spPr>
              <a:xfrm>
                <a:off x="85476" y="85476"/>
                <a:ext cx="109427" cy="1094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/>
              </a:p>
            </p:txBody>
          </p:sp>
        </p:grpSp>
        <p:grpSp>
          <p:nvGrpSpPr>
            <p:cNvPr id="3866" name="Group 3866"/>
            <p:cNvGrpSpPr/>
            <p:nvPr/>
          </p:nvGrpSpPr>
          <p:grpSpPr>
            <a:xfrm>
              <a:off x="0" y="69632"/>
              <a:ext cx="280379" cy="280380"/>
              <a:chOff x="0" y="0"/>
              <a:chExt cx="280378" cy="280378"/>
            </a:xfrm>
          </p:grpSpPr>
          <p:sp>
            <p:nvSpPr>
              <p:cNvPr id="3864" name="Shape 3864"/>
              <p:cNvSpPr/>
              <p:nvPr/>
            </p:nvSpPr>
            <p:spPr>
              <a:xfrm>
                <a:off x="0" y="0"/>
                <a:ext cx="280379" cy="280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38100" cap="flat">
                <a:solidFill>
                  <a:schemeClr val="bg2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/>
              </a:p>
            </p:txBody>
          </p:sp>
          <p:sp>
            <p:nvSpPr>
              <p:cNvPr id="3865" name="Shape 3865"/>
              <p:cNvSpPr/>
              <p:nvPr/>
            </p:nvSpPr>
            <p:spPr>
              <a:xfrm>
                <a:off x="85476" y="85476"/>
                <a:ext cx="109427" cy="1094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bg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/>
              </a:p>
            </p:txBody>
          </p:sp>
        </p:grpSp>
        <p:sp>
          <p:nvSpPr>
            <p:cNvPr id="3867" name="Shape 3867"/>
            <p:cNvSpPr/>
            <p:nvPr/>
          </p:nvSpPr>
          <p:spPr>
            <a:xfrm>
              <a:off x="137310" y="0"/>
              <a:ext cx="2169169" cy="1073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247" extrusionOk="0">
                  <a:moveTo>
                    <a:pt x="0" y="3406"/>
                  </a:moveTo>
                  <a:cubicBezTo>
                    <a:pt x="8085" y="-4353"/>
                    <a:pt x="19136" y="1792"/>
                    <a:pt x="21361" y="15285"/>
                  </a:cubicBezTo>
                  <a:cubicBezTo>
                    <a:pt x="21468" y="15932"/>
                    <a:pt x="21548" y="16587"/>
                    <a:pt x="21600" y="17247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</p:grpSp>
      <p:grpSp>
        <p:nvGrpSpPr>
          <p:cNvPr id="3876" name="Group 3876"/>
          <p:cNvGrpSpPr/>
          <p:nvPr/>
        </p:nvGrpSpPr>
        <p:grpSpPr>
          <a:xfrm>
            <a:off x="7549657" y="7873392"/>
            <a:ext cx="2395242" cy="771149"/>
            <a:chOff x="0" y="0"/>
            <a:chExt cx="2395241" cy="771148"/>
          </a:xfrm>
        </p:grpSpPr>
        <p:grpSp>
          <p:nvGrpSpPr>
            <p:cNvPr id="3871" name="Group 3871"/>
            <p:cNvGrpSpPr/>
            <p:nvPr/>
          </p:nvGrpSpPr>
          <p:grpSpPr>
            <a:xfrm>
              <a:off x="2114862" y="0"/>
              <a:ext cx="280380" cy="280379"/>
              <a:chOff x="0" y="0"/>
              <a:chExt cx="280378" cy="280378"/>
            </a:xfrm>
          </p:grpSpPr>
          <p:sp>
            <p:nvSpPr>
              <p:cNvPr id="3869" name="Shape 3869"/>
              <p:cNvSpPr/>
              <p:nvPr/>
            </p:nvSpPr>
            <p:spPr>
              <a:xfrm>
                <a:off x="0" y="0"/>
                <a:ext cx="280379" cy="280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/>
              </a:p>
            </p:txBody>
          </p:sp>
          <p:sp>
            <p:nvSpPr>
              <p:cNvPr id="3870" name="Shape 3870"/>
              <p:cNvSpPr/>
              <p:nvPr/>
            </p:nvSpPr>
            <p:spPr>
              <a:xfrm>
                <a:off x="85476" y="85476"/>
                <a:ext cx="109427" cy="1094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/>
              </a:p>
            </p:txBody>
          </p:sp>
        </p:grpSp>
        <p:grpSp>
          <p:nvGrpSpPr>
            <p:cNvPr id="3874" name="Group 3874"/>
            <p:cNvGrpSpPr/>
            <p:nvPr/>
          </p:nvGrpSpPr>
          <p:grpSpPr>
            <a:xfrm>
              <a:off x="0" y="249561"/>
              <a:ext cx="280379" cy="280380"/>
              <a:chOff x="0" y="0"/>
              <a:chExt cx="280378" cy="280378"/>
            </a:xfrm>
          </p:grpSpPr>
          <p:sp>
            <p:nvSpPr>
              <p:cNvPr id="3872" name="Shape 3872"/>
              <p:cNvSpPr/>
              <p:nvPr/>
            </p:nvSpPr>
            <p:spPr>
              <a:xfrm>
                <a:off x="0" y="0"/>
                <a:ext cx="280379" cy="280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38100" cap="flat">
                <a:solidFill>
                  <a:schemeClr val="bg2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/>
              </a:p>
            </p:txBody>
          </p:sp>
          <p:sp>
            <p:nvSpPr>
              <p:cNvPr id="3873" name="Shape 3873"/>
              <p:cNvSpPr/>
              <p:nvPr/>
            </p:nvSpPr>
            <p:spPr>
              <a:xfrm>
                <a:off x="85476" y="85476"/>
                <a:ext cx="109427" cy="1094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bg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/>
              </a:p>
            </p:txBody>
          </p:sp>
        </p:grpSp>
        <p:sp>
          <p:nvSpPr>
            <p:cNvPr id="3875" name="Shape 3875"/>
            <p:cNvSpPr/>
            <p:nvPr/>
          </p:nvSpPr>
          <p:spPr>
            <a:xfrm rot="10800000" flipH="1">
              <a:off x="134377" y="134172"/>
              <a:ext cx="2124641" cy="63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886" extrusionOk="0">
                  <a:moveTo>
                    <a:pt x="0" y="10866"/>
                  </a:moveTo>
                  <a:cubicBezTo>
                    <a:pt x="3578" y="1103"/>
                    <a:pt x="9175" y="-2714"/>
                    <a:pt x="13773" y="2033"/>
                  </a:cubicBezTo>
                  <a:cubicBezTo>
                    <a:pt x="17440" y="5821"/>
                    <a:pt x="20136" y="12900"/>
                    <a:pt x="21361" y="17749"/>
                  </a:cubicBezTo>
                  <a:cubicBezTo>
                    <a:pt x="21460" y="18140"/>
                    <a:pt x="21543" y="18508"/>
                    <a:pt x="21600" y="18886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</p:grpSp>
      <p:grpSp>
        <p:nvGrpSpPr>
          <p:cNvPr id="3884" name="Group 3884"/>
          <p:cNvGrpSpPr/>
          <p:nvPr/>
        </p:nvGrpSpPr>
        <p:grpSpPr>
          <a:xfrm>
            <a:off x="14641090" y="3796801"/>
            <a:ext cx="2457708" cy="1201744"/>
            <a:chOff x="0" y="0"/>
            <a:chExt cx="2457706" cy="1201743"/>
          </a:xfrm>
        </p:grpSpPr>
        <p:grpSp>
          <p:nvGrpSpPr>
            <p:cNvPr id="3879" name="Group 3879"/>
            <p:cNvGrpSpPr/>
            <p:nvPr/>
          </p:nvGrpSpPr>
          <p:grpSpPr>
            <a:xfrm>
              <a:off x="0" y="921364"/>
              <a:ext cx="280379" cy="280380"/>
              <a:chOff x="0" y="0"/>
              <a:chExt cx="280378" cy="280378"/>
            </a:xfrm>
          </p:grpSpPr>
          <p:sp>
            <p:nvSpPr>
              <p:cNvPr id="3877" name="Shape 3877"/>
              <p:cNvSpPr/>
              <p:nvPr/>
            </p:nvSpPr>
            <p:spPr>
              <a:xfrm>
                <a:off x="0" y="0"/>
                <a:ext cx="280379" cy="280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/>
              </a:p>
            </p:txBody>
          </p:sp>
          <p:sp>
            <p:nvSpPr>
              <p:cNvPr id="3878" name="Shape 3878"/>
              <p:cNvSpPr/>
              <p:nvPr/>
            </p:nvSpPr>
            <p:spPr>
              <a:xfrm>
                <a:off x="85476" y="85476"/>
                <a:ext cx="109427" cy="1094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/>
              </a:p>
            </p:txBody>
          </p:sp>
        </p:grpSp>
        <p:grpSp>
          <p:nvGrpSpPr>
            <p:cNvPr id="3882" name="Group 3882"/>
            <p:cNvGrpSpPr/>
            <p:nvPr/>
          </p:nvGrpSpPr>
          <p:grpSpPr>
            <a:xfrm>
              <a:off x="2177327" y="69632"/>
              <a:ext cx="280380" cy="280380"/>
              <a:chOff x="0" y="0"/>
              <a:chExt cx="280378" cy="280378"/>
            </a:xfrm>
          </p:grpSpPr>
          <p:sp>
            <p:nvSpPr>
              <p:cNvPr id="3880" name="Shape 3880"/>
              <p:cNvSpPr/>
              <p:nvPr/>
            </p:nvSpPr>
            <p:spPr>
              <a:xfrm>
                <a:off x="0" y="0"/>
                <a:ext cx="280379" cy="280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38100" cap="flat">
                <a:solidFill>
                  <a:schemeClr val="bg2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/>
              </a:p>
            </p:txBody>
          </p:sp>
          <p:sp>
            <p:nvSpPr>
              <p:cNvPr id="3881" name="Shape 3881"/>
              <p:cNvSpPr/>
              <p:nvPr/>
            </p:nvSpPr>
            <p:spPr>
              <a:xfrm>
                <a:off x="85476" y="85476"/>
                <a:ext cx="109427" cy="1094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bg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/>
              </a:p>
            </p:txBody>
          </p:sp>
        </p:grpSp>
        <p:sp>
          <p:nvSpPr>
            <p:cNvPr id="3883" name="Shape 3883"/>
            <p:cNvSpPr/>
            <p:nvPr/>
          </p:nvSpPr>
          <p:spPr>
            <a:xfrm flipH="1">
              <a:off x="156165" y="0"/>
              <a:ext cx="2169169" cy="1073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247" extrusionOk="0">
                  <a:moveTo>
                    <a:pt x="0" y="3406"/>
                  </a:moveTo>
                  <a:cubicBezTo>
                    <a:pt x="8085" y="-4353"/>
                    <a:pt x="19136" y="1792"/>
                    <a:pt x="21361" y="15285"/>
                  </a:cubicBezTo>
                  <a:cubicBezTo>
                    <a:pt x="21468" y="15932"/>
                    <a:pt x="21548" y="16587"/>
                    <a:pt x="21600" y="17247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</p:grpSp>
      <p:grpSp>
        <p:nvGrpSpPr>
          <p:cNvPr id="3892" name="Group 3892"/>
          <p:cNvGrpSpPr/>
          <p:nvPr/>
        </p:nvGrpSpPr>
        <p:grpSpPr>
          <a:xfrm>
            <a:off x="14491884" y="7873392"/>
            <a:ext cx="2410904" cy="771149"/>
            <a:chOff x="0" y="0"/>
            <a:chExt cx="2410902" cy="771148"/>
          </a:xfrm>
        </p:grpSpPr>
        <p:grpSp>
          <p:nvGrpSpPr>
            <p:cNvPr id="3887" name="Group 3887"/>
            <p:cNvGrpSpPr/>
            <p:nvPr/>
          </p:nvGrpSpPr>
          <p:grpSpPr>
            <a:xfrm>
              <a:off x="0" y="0"/>
              <a:ext cx="280379" cy="280379"/>
              <a:chOff x="0" y="0"/>
              <a:chExt cx="280378" cy="280378"/>
            </a:xfrm>
          </p:grpSpPr>
          <p:sp>
            <p:nvSpPr>
              <p:cNvPr id="3885" name="Shape 3885"/>
              <p:cNvSpPr/>
              <p:nvPr/>
            </p:nvSpPr>
            <p:spPr>
              <a:xfrm>
                <a:off x="0" y="0"/>
                <a:ext cx="280379" cy="280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/>
              </a:p>
            </p:txBody>
          </p:sp>
          <p:sp>
            <p:nvSpPr>
              <p:cNvPr id="3886" name="Shape 3886"/>
              <p:cNvSpPr/>
              <p:nvPr/>
            </p:nvSpPr>
            <p:spPr>
              <a:xfrm>
                <a:off x="85476" y="85476"/>
                <a:ext cx="109427" cy="1094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/>
              </a:p>
            </p:txBody>
          </p:sp>
        </p:grpSp>
        <p:grpSp>
          <p:nvGrpSpPr>
            <p:cNvPr id="3890" name="Group 3890"/>
            <p:cNvGrpSpPr/>
            <p:nvPr/>
          </p:nvGrpSpPr>
          <p:grpSpPr>
            <a:xfrm>
              <a:off x="2130524" y="249561"/>
              <a:ext cx="280379" cy="280380"/>
              <a:chOff x="0" y="0"/>
              <a:chExt cx="280378" cy="280378"/>
            </a:xfrm>
          </p:grpSpPr>
          <p:sp>
            <p:nvSpPr>
              <p:cNvPr id="3888" name="Shape 3888"/>
              <p:cNvSpPr/>
              <p:nvPr/>
            </p:nvSpPr>
            <p:spPr>
              <a:xfrm>
                <a:off x="0" y="0"/>
                <a:ext cx="280379" cy="280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38100" cap="flat">
                <a:solidFill>
                  <a:schemeClr val="bg2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/>
              </a:p>
            </p:txBody>
          </p:sp>
          <p:sp>
            <p:nvSpPr>
              <p:cNvPr id="3889" name="Shape 3889"/>
              <p:cNvSpPr/>
              <p:nvPr/>
            </p:nvSpPr>
            <p:spPr>
              <a:xfrm>
                <a:off x="85476" y="85476"/>
                <a:ext cx="109427" cy="1094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bg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/>
              </a:p>
            </p:txBody>
          </p:sp>
        </p:grpSp>
        <p:sp>
          <p:nvSpPr>
            <p:cNvPr id="3891" name="Shape 3891"/>
            <p:cNvSpPr/>
            <p:nvPr/>
          </p:nvSpPr>
          <p:spPr>
            <a:xfrm rot="10800000">
              <a:off x="134332" y="134172"/>
              <a:ext cx="2124641" cy="63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886" extrusionOk="0">
                  <a:moveTo>
                    <a:pt x="0" y="10866"/>
                  </a:moveTo>
                  <a:cubicBezTo>
                    <a:pt x="3578" y="1103"/>
                    <a:pt x="9175" y="-2714"/>
                    <a:pt x="13773" y="2033"/>
                  </a:cubicBezTo>
                  <a:cubicBezTo>
                    <a:pt x="17440" y="5821"/>
                    <a:pt x="20136" y="12900"/>
                    <a:pt x="21361" y="17749"/>
                  </a:cubicBezTo>
                  <a:cubicBezTo>
                    <a:pt x="21460" y="18140"/>
                    <a:pt x="21543" y="18508"/>
                    <a:pt x="21600" y="18886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</p:grpSp>
      <p:grpSp>
        <p:nvGrpSpPr>
          <p:cNvPr id="3900" name="Group 3900"/>
          <p:cNvGrpSpPr/>
          <p:nvPr/>
        </p:nvGrpSpPr>
        <p:grpSpPr>
          <a:xfrm>
            <a:off x="12188987" y="9154152"/>
            <a:ext cx="280380" cy="1497075"/>
            <a:chOff x="0" y="0"/>
            <a:chExt cx="280378" cy="1497073"/>
          </a:xfrm>
        </p:grpSpPr>
        <p:grpSp>
          <p:nvGrpSpPr>
            <p:cNvPr id="3895" name="Group 3895"/>
            <p:cNvGrpSpPr/>
            <p:nvPr/>
          </p:nvGrpSpPr>
          <p:grpSpPr>
            <a:xfrm>
              <a:off x="0" y="0"/>
              <a:ext cx="280379" cy="280379"/>
              <a:chOff x="0" y="0"/>
              <a:chExt cx="280378" cy="280378"/>
            </a:xfrm>
          </p:grpSpPr>
          <p:sp>
            <p:nvSpPr>
              <p:cNvPr id="3893" name="Shape 3893"/>
              <p:cNvSpPr/>
              <p:nvPr/>
            </p:nvSpPr>
            <p:spPr>
              <a:xfrm>
                <a:off x="0" y="0"/>
                <a:ext cx="280379" cy="280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/>
              </a:p>
            </p:txBody>
          </p:sp>
          <p:sp>
            <p:nvSpPr>
              <p:cNvPr id="3894" name="Shape 3894"/>
              <p:cNvSpPr/>
              <p:nvPr/>
            </p:nvSpPr>
            <p:spPr>
              <a:xfrm>
                <a:off x="85476" y="85476"/>
                <a:ext cx="109427" cy="1094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/>
              </a:p>
            </p:txBody>
          </p:sp>
        </p:grpSp>
        <p:grpSp>
          <p:nvGrpSpPr>
            <p:cNvPr id="3898" name="Group 3898"/>
            <p:cNvGrpSpPr/>
            <p:nvPr/>
          </p:nvGrpSpPr>
          <p:grpSpPr>
            <a:xfrm>
              <a:off x="0" y="1216694"/>
              <a:ext cx="280379" cy="280380"/>
              <a:chOff x="0" y="0"/>
              <a:chExt cx="280378" cy="280378"/>
            </a:xfrm>
          </p:grpSpPr>
          <p:sp>
            <p:nvSpPr>
              <p:cNvPr id="3896" name="Shape 3896"/>
              <p:cNvSpPr/>
              <p:nvPr/>
            </p:nvSpPr>
            <p:spPr>
              <a:xfrm>
                <a:off x="0" y="0"/>
                <a:ext cx="280379" cy="280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38100" cap="flat">
                <a:solidFill>
                  <a:schemeClr val="bg2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/>
              </a:p>
            </p:txBody>
          </p:sp>
          <p:sp>
            <p:nvSpPr>
              <p:cNvPr id="3897" name="Shape 3897"/>
              <p:cNvSpPr/>
              <p:nvPr/>
            </p:nvSpPr>
            <p:spPr>
              <a:xfrm>
                <a:off x="85476" y="85476"/>
                <a:ext cx="109427" cy="1094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bg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/>
              </a:p>
            </p:txBody>
          </p:sp>
        </p:grpSp>
        <p:sp>
          <p:nvSpPr>
            <p:cNvPr id="3899" name="Shape 3899"/>
            <p:cNvSpPr/>
            <p:nvPr/>
          </p:nvSpPr>
          <p:spPr>
            <a:xfrm flipV="1">
              <a:off x="140189" y="129284"/>
              <a:ext cx="1" cy="1232571"/>
            </a:xfrm>
            <a:prstGeom prst="line">
              <a:avLst/>
            </a:prstGeom>
            <a:noFill/>
            <a:ln w="25400" cap="flat">
              <a:solidFill>
                <a:schemeClr val="bg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</p:grpSp>
      <p:sp>
        <p:nvSpPr>
          <p:cNvPr id="3919" name="Shape 3919"/>
          <p:cNvSpPr>
            <a:spLocks noGrp="1"/>
          </p:cNvSpPr>
          <p:nvPr>
            <p:ph type="title"/>
          </p:nvPr>
        </p:nvSpPr>
        <p:spPr>
          <a:xfrm>
            <a:off x="1982929" y="1289704"/>
            <a:ext cx="20412115" cy="148395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12000" dirty="0">
                <a:solidFill>
                  <a:schemeClr val="accent1"/>
                </a:solidFill>
                <a:sym typeface="Helvetica Light"/>
              </a:rPr>
              <a:t>Components of</a:t>
            </a:r>
            <a:r>
              <a:rPr sz="12000" dirty="0">
                <a:solidFill>
                  <a:schemeClr val="accent1"/>
                </a:solidFill>
                <a:sym typeface="Helvetica Light"/>
              </a:rPr>
              <a:t> </a:t>
            </a:r>
            <a:r>
              <a:rPr lang="en-US" sz="9000" b="1" dirty="0">
                <a:solidFill>
                  <a:srgbClr val="212830"/>
                </a:solidFill>
              </a:rPr>
              <a:t>VR</a:t>
            </a:r>
            <a:endParaRPr sz="9000" b="1" dirty="0">
              <a:solidFill>
                <a:srgbClr val="2128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3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3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3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30" dur="750"/>
                                        <p:tgtEl>
                                          <p:spTgt spid="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34" dur="750"/>
                                        <p:tgtEl>
                                          <p:spTgt spid="3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3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42" dur="750"/>
                                        <p:tgtEl>
                                          <p:spTgt spid="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46" dur="750"/>
                                        <p:tgtEl>
                                          <p:spTgt spid="3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3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54" dur="750"/>
                                        <p:tgtEl>
                                          <p:spTgt spid="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58" dur="750"/>
                                        <p:tgtEl>
                                          <p:spTgt spid="3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6" dur="750"/>
                                        <p:tgtEl>
                                          <p:spTgt spid="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9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0" dur="750"/>
                                        <p:tgtEl>
                                          <p:spTgt spid="3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8" dur="750"/>
                                        <p:tgtEl>
                                          <p:spTgt spid="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9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82" dur="750"/>
                                        <p:tgtEl>
                                          <p:spTgt spid="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7" grpId="0" animBg="1" advAuto="0"/>
      <p:bldP spid="3849" grpId="0" animBg="1" advAuto="0"/>
      <p:bldP spid="3850" grpId="0" animBg="1" advAuto="0"/>
      <p:bldP spid="3851" grpId="0" animBg="1" advAuto="0"/>
      <p:bldP spid="3852" grpId="0" animBg="1" advAuto="0"/>
      <p:bldP spid="3853" grpId="0" animBg="1" advAuto="0"/>
      <p:bldP spid="3854" grpId="0" animBg="1" advAuto="0"/>
      <p:bldP spid="3855" grpId="0" animBg="1" advAuto="0"/>
      <p:bldP spid="3856" grpId="0" animBg="1" advAuto="0"/>
      <p:bldP spid="3857" grpId="0" animBg="1" advAuto="0"/>
      <p:bldP spid="3858" grpId="0" animBg="1" advAuto="0"/>
      <p:bldP spid="3859" grpId="0" animBg="1" advAuto="0"/>
      <p:bldP spid="3860" grpId="0" animBg="1" advAuto="0"/>
      <p:bldP spid="3868" grpId="0" animBg="1" advAuto="0"/>
      <p:bldP spid="3876" grpId="0" animBg="1" advAuto="0"/>
      <p:bldP spid="3884" grpId="0" animBg="1" advAuto="0"/>
      <p:bldP spid="3892" grpId="0" animBg="1" advAuto="0"/>
      <p:bldP spid="3900" grpId="0" animBg="1" advAuto="0"/>
      <p:bldP spid="3919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6" name="Group 2666"/>
          <p:cNvGrpSpPr/>
          <p:nvPr/>
        </p:nvGrpSpPr>
        <p:grpSpPr>
          <a:xfrm>
            <a:off x="9718406" y="7334958"/>
            <a:ext cx="146277" cy="1740170"/>
            <a:chOff x="0" y="0"/>
            <a:chExt cx="146276" cy="1740169"/>
          </a:xfrm>
        </p:grpSpPr>
        <p:sp>
          <p:nvSpPr>
            <p:cNvPr id="2664" name="Shape 2664"/>
            <p:cNvSpPr/>
            <p:nvPr/>
          </p:nvSpPr>
          <p:spPr>
            <a:xfrm flipV="1">
              <a:off x="73138" y="-1"/>
              <a:ext cx="1" cy="1625601"/>
            </a:xfrm>
            <a:prstGeom prst="line">
              <a:avLst/>
            </a:prstGeom>
            <a:noFill/>
            <a:ln w="25400" cap="rnd">
              <a:solidFill>
                <a:schemeClr val="bg2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2665" name="Shape 2665"/>
            <p:cNvSpPr/>
            <p:nvPr/>
          </p:nvSpPr>
          <p:spPr>
            <a:xfrm>
              <a:off x="0" y="1593893"/>
              <a:ext cx="146277" cy="146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</p:grpSp>
      <p:sp>
        <p:nvSpPr>
          <p:cNvPr id="2667" name="Shape 2667"/>
          <p:cNvSpPr/>
          <p:nvPr/>
        </p:nvSpPr>
        <p:spPr>
          <a:xfrm>
            <a:off x="7725016" y="9236578"/>
            <a:ext cx="4080745" cy="1800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130000"/>
              </a:lnSpc>
              <a:defRPr sz="1800"/>
            </a:pPr>
            <a:r>
              <a:rPr lang="en-US" sz="2500" dirty="0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Building Information Established</a:t>
            </a:r>
            <a:endParaRPr sz="2500" dirty="0"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lvl="0">
              <a:lnSpc>
                <a:spcPct val="130000"/>
              </a:lnSpc>
              <a:defRPr sz="1800"/>
            </a:pPr>
            <a:r>
              <a:rPr lang="en-US" sz="2000" dirty="0">
                <a:solidFill>
                  <a:schemeClr val="bg2"/>
                </a:solidFill>
                <a:latin typeface="Roboto" pitchFamily="2" charset="0"/>
                <a:ea typeface="Roboto" pitchFamily="2" charset="0"/>
                <a:cs typeface="Roboto Light"/>
                <a:sym typeface="Roboto Light"/>
              </a:rPr>
              <a:t>Functionality and information are added to the model.</a:t>
            </a:r>
          </a:p>
        </p:txBody>
      </p:sp>
      <p:grpSp>
        <p:nvGrpSpPr>
          <p:cNvPr id="2670" name="Group 2670"/>
          <p:cNvGrpSpPr/>
          <p:nvPr/>
        </p:nvGrpSpPr>
        <p:grpSpPr>
          <a:xfrm>
            <a:off x="4911282" y="7334958"/>
            <a:ext cx="146277" cy="1740170"/>
            <a:chOff x="0" y="0"/>
            <a:chExt cx="146276" cy="1740169"/>
          </a:xfrm>
        </p:grpSpPr>
        <p:sp>
          <p:nvSpPr>
            <p:cNvPr id="2668" name="Shape 2668"/>
            <p:cNvSpPr/>
            <p:nvPr/>
          </p:nvSpPr>
          <p:spPr>
            <a:xfrm flipV="1">
              <a:off x="73138" y="-1"/>
              <a:ext cx="1" cy="1625601"/>
            </a:xfrm>
            <a:prstGeom prst="line">
              <a:avLst/>
            </a:prstGeom>
            <a:noFill/>
            <a:ln w="25400" cap="rnd">
              <a:solidFill>
                <a:schemeClr val="bg2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2669" name="Shape 2669"/>
            <p:cNvSpPr/>
            <p:nvPr/>
          </p:nvSpPr>
          <p:spPr>
            <a:xfrm>
              <a:off x="0" y="1593893"/>
              <a:ext cx="146277" cy="146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</p:grpSp>
      <p:sp>
        <p:nvSpPr>
          <p:cNvPr id="2671" name="Shape 2671"/>
          <p:cNvSpPr/>
          <p:nvPr/>
        </p:nvSpPr>
        <p:spPr>
          <a:xfrm>
            <a:off x="2917890" y="9236578"/>
            <a:ext cx="4321109" cy="1700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30000"/>
              </a:lnSpc>
              <a:defRPr sz="1800"/>
            </a:pPr>
            <a:r>
              <a:rPr lang="en-US" sz="2500" dirty="0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rPr>
              <a:t>Design Team Conceptualizes</a:t>
            </a:r>
            <a:endParaRPr sz="2500" dirty="0">
              <a:solidFill>
                <a:schemeClr val="accen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lvl="0">
              <a:lnSpc>
                <a:spcPct val="130000"/>
              </a:lnSpc>
              <a:defRPr sz="1800"/>
            </a:pPr>
            <a:r>
              <a:rPr lang="en-US" sz="2000" dirty="0">
                <a:solidFill>
                  <a:schemeClr val="bg2"/>
                </a:solidFill>
                <a:latin typeface="Roboto" pitchFamily="2" charset="0"/>
                <a:ea typeface="Roboto" pitchFamily="2" charset="0"/>
                <a:cs typeface="Roboto Light"/>
                <a:sym typeface="Roboto Light"/>
              </a:rPr>
              <a:t>As soon as the design team has come up with a conceptual design in 3D a VR model can be created</a:t>
            </a:r>
            <a:endParaRPr sz="2000" dirty="0">
              <a:solidFill>
                <a:schemeClr val="bg2"/>
              </a:solidFill>
              <a:latin typeface="Roboto" pitchFamily="2" charset="0"/>
              <a:ea typeface="Roboto" pitchFamily="2" charset="0"/>
              <a:cs typeface="Roboto Light"/>
              <a:sym typeface="Roboto Light"/>
            </a:endParaRPr>
          </a:p>
        </p:txBody>
      </p:sp>
      <p:grpSp>
        <p:nvGrpSpPr>
          <p:cNvPr id="2674" name="Group 2674"/>
          <p:cNvGrpSpPr/>
          <p:nvPr/>
        </p:nvGrpSpPr>
        <p:grpSpPr>
          <a:xfrm>
            <a:off x="14525530" y="7334958"/>
            <a:ext cx="146277" cy="1740170"/>
            <a:chOff x="0" y="0"/>
            <a:chExt cx="146276" cy="1740169"/>
          </a:xfrm>
        </p:grpSpPr>
        <p:sp>
          <p:nvSpPr>
            <p:cNvPr id="2672" name="Shape 2672"/>
            <p:cNvSpPr/>
            <p:nvPr/>
          </p:nvSpPr>
          <p:spPr>
            <a:xfrm flipV="1">
              <a:off x="73138" y="-1"/>
              <a:ext cx="1" cy="1625601"/>
            </a:xfrm>
            <a:prstGeom prst="line">
              <a:avLst/>
            </a:prstGeom>
            <a:noFill/>
            <a:ln w="25400" cap="rnd">
              <a:solidFill>
                <a:schemeClr val="bg2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2673" name="Shape 2673"/>
            <p:cNvSpPr/>
            <p:nvPr/>
          </p:nvSpPr>
          <p:spPr>
            <a:xfrm>
              <a:off x="0" y="1593893"/>
              <a:ext cx="146277" cy="146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</p:grpSp>
      <p:sp>
        <p:nvSpPr>
          <p:cNvPr id="2675" name="Shape 2675"/>
          <p:cNvSpPr/>
          <p:nvPr/>
        </p:nvSpPr>
        <p:spPr>
          <a:xfrm>
            <a:off x="12532140" y="9236578"/>
            <a:ext cx="4080746" cy="1700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130000"/>
              </a:lnSpc>
              <a:defRPr sz="1800"/>
            </a:pPr>
            <a:r>
              <a:rPr lang="en-US" sz="2500" dirty="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rPr>
              <a:t>VR Engine Programming</a:t>
            </a:r>
            <a:endParaRPr sz="2500" dirty="0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lvl="0">
              <a:lnSpc>
                <a:spcPct val="130000"/>
              </a:lnSpc>
              <a:defRPr sz="1800"/>
            </a:pPr>
            <a:r>
              <a:rPr lang="en-US" sz="2000" dirty="0">
                <a:solidFill>
                  <a:schemeClr val="bg2"/>
                </a:solidFill>
                <a:latin typeface="Roboto" pitchFamily="2" charset="0"/>
                <a:ea typeface="Roboto" pitchFamily="2" charset="0"/>
                <a:cs typeface="Roboto Light"/>
                <a:sym typeface="Roboto Light"/>
              </a:rPr>
              <a:t>All of the components are imported to the VR Engine and processed for presentation.</a:t>
            </a:r>
          </a:p>
        </p:txBody>
      </p:sp>
      <p:grpSp>
        <p:nvGrpSpPr>
          <p:cNvPr id="2678" name="Group 2678"/>
          <p:cNvGrpSpPr/>
          <p:nvPr/>
        </p:nvGrpSpPr>
        <p:grpSpPr>
          <a:xfrm>
            <a:off x="19285672" y="7334958"/>
            <a:ext cx="146277" cy="1740170"/>
            <a:chOff x="0" y="0"/>
            <a:chExt cx="146276" cy="1740169"/>
          </a:xfrm>
        </p:grpSpPr>
        <p:sp>
          <p:nvSpPr>
            <p:cNvPr id="2676" name="Shape 2676"/>
            <p:cNvSpPr/>
            <p:nvPr/>
          </p:nvSpPr>
          <p:spPr>
            <a:xfrm flipV="1">
              <a:off x="73138" y="-1"/>
              <a:ext cx="1" cy="1625601"/>
            </a:xfrm>
            <a:prstGeom prst="line">
              <a:avLst/>
            </a:prstGeom>
            <a:noFill/>
            <a:ln w="25400" cap="rnd">
              <a:solidFill>
                <a:schemeClr val="bg2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2677" name="Shape 2677"/>
            <p:cNvSpPr/>
            <p:nvPr/>
          </p:nvSpPr>
          <p:spPr>
            <a:xfrm>
              <a:off x="0" y="1593893"/>
              <a:ext cx="146277" cy="146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</p:grpSp>
      <p:sp>
        <p:nvSpPr>
          <p:cNvPr id="2679" name="Shape 2679"/>
          <p:cNvSpPr/>
          <p:nvPr/>
        </p:nvSpPr>
        <p:spPr>
          <a:xfrm>
            <a:off x="17292282" y="9236578"/>
            <a:ext cx="4080746" cy="1300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130000"/>
              </a:lnSpc>
              <a:defRPr sz="1800"/>
            </a:pPr>
            <a:r>
              <a:rPr lang="en-US" sz="2500" dirty="0">
                <a:solidFill>
                  <a:schemeClr val="accent4"/>
                </a:solidFill>
                <a:latin typeface="Roboto Medium"/>
                <a:ea typeface="Roboto Medium"/>
                <a:cs typeface="Roboto Medium"/>
                <a:sym typeface="Roboto Medium"/>
              </a:rPr>
              <a:t>VR Model Presentation</a:t>
            </a:r>
            <a:endParaRPr sz="2500" dirty="0">
              <a:solidFill>
                <a:schemeClr val="accent4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lvl="0">
              <a:lnSpc>
                <a:spcPct val="130000"/>
              </a:lnSpc>
              <a:defRPr sz="1800"/>
            </a:pPr>
            <a:r>
              <a:rPr lang="en-US" sz="2000" dirty="0">
                <a:solidFill>
                  <a:schemeClr val="bg2"/>
                </a:solidFill>
                <a:latin typeface="Roboto" pitchFamily="2" charset="0"/>
                <a:ea typeface="Roboto" pitchFamily="2" charset="0"/>
                <a:cs typeface="Roboto Light"/>
                <a:sym typeface="Roboto Light"/>
              </a:rPr>
              <a:t>The VR model is presented to internal and external stakeholders.</a:t>
            </a:r>
          </a:p>
        </p:txBody>
      </p:sp>
      <p:sp>
        <p:nvSpPr>
          <p:cNvPr id="2680" name="Shape 2680"/>
          <p:cNvSpPr>
            <a:spLocks noGrp="1"/>
          </p:cNvSpPr>
          <p:nvPr>
            <p:ph type="title"/>
          </p:nvPr>
        </p:nvSpPr>
        <p:spPr>
          <a:xfrm>
            <a:off x="1985943" y="342255"/>
            <a:ext cx="20412115" cy="1483956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9000" b="1" dirty="0">
                <a:solidFill>
                  <a:schemeClr val="bg1">
                    <a:lumMod val="75000"/>
                  </a:schemeClr>
                </a:solidFill>
              </a:rPr>
              <a:t>VR</a:t>
            </a:r>
            <a:r>
              <a:rPr sz="9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9000" b="1" dirty="0">
                <a:solidFill>
                  <a:schemeClr val="bg2"/>
                </a:solidFill>
              </a:rPr>
              <a:t>Process</a:t>
            </a:r>
            <a:endParaRPr sz="9000" b="1" dirty="0">
              <a:solidFill>
                <a:schemeClr val="bg2"/>
              </a:solidFill>
            </a:endParaRPr>
          </a:p>
        </p:txBody>
      </p:sp>
      <p:sp>
        <p:nvSpPr>
          <p:cNvPr id="2681" name="Shape 2681"/>
          <p:cNvSpPr>
            <a:spLocks noGrp="1"/>
          </p:cNvSpPr>
          <p:nvPr>
            <p:ph type="body" idx="1"/>
          </p:nvPr>
        </p:nvSpPr>
        <p:spPr>
          <a:xfrm>
            <a:off x="3820795" y="1646127"/>
            <a:ext cx="16742410" cy="62877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/>
            </a:pPr>
            <a:r>
              <a:rPr lang="en-US" sz="3000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The VR Process is fairly simple to take a design from concept to presentation</a:t>
            </a:r>
            <a:endParaRPr sz="3000" dirty="0">
              <a:solidFill>
                <a:schemeClr val="bg2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2682" name="Shape 26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5</a:t>
            </a:fld>
            <a:endParaRPr/>
          </a:p>
        </p:txBody>
      </p:sp>
      <p:sp>
        <p:nvSpPr>
          <p:cNvPr id="2683" name="Shape 2683"/>
          <p:cNvSpPr/>
          <p:nvPr/>
        </p:nvSpPr>
        <p:spPr>
          <a:xfrm>
            <a:off x="16580124" y="3964151"/>
            <a:ext cx="5783422" cy="3023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034" y="0"/>
                </a:lnTo>
                <a:lnTo>
                  <a:pt x="21600" y="10818"/>
                </a:lnTo>
                <a:lnTo>
                  <a:pt x="17033" y="21600"/>
                </a:lnTo>
                <a:lnTo>
                  <a:pt x="30" y="21600"/>
                </a:lnTo>
                <a:lnTo>
                  <a:pt x="4651" y="108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684" name="Shape 2684"/>
          <p:cNvSpPr/>
          <p:nvPr/>
        </p:nvSpPr>
        <p:spPr>
          <a:xfrm>
            <a:off x="11726901" y="3964151"/>
            <a:ext cx="5783421" cy="3023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034" y="0"/>
                </a:lnTo>
                <a:lnTo>
                  <a:pt x="21600" y="10818"/>
                </a:lnTo>
                <a:lnTo>
                  <a:pt x="17033" y="21600"/>
                </a:lnTo>
                <a:lnTo>
                  <a:pt x="30" y="21600"/>
                </a:lnTo>
                <a:lnTo>
                  <a:pt x="4651" y="108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685" name="Shape 2685"/>
          <p:cNvSpPr/>
          <p:nvPr/>
        </p:nvSpPr>
        <p:spPr>
          <a:xfrm>
            <a:off x="6873678" y="3964151"/>
            <a:ext cx="5783421" cy="3023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034" y="0"/>
                </a:lnTo>
                <a:lnTo>
                  <a:pt x="21600" y="10818"/>
                </a:lnTo>
                <a:lnTo>
                  <a:pt x="17033" y="21600"/>
                </a:lnTo>
                <a:lnTo>
                  <a:pt x="30" y="21600"/>
                </a:lnTo>
                <a:lnTo>
                  <a:pt x="4651" y="108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686" name="Shape 2686"/>
          <p:cNvSpPr/>
          <p:nvPr/>
        </p:nvSpPr>
        <p:spPr>
          <a:xfrm>
            <a:off x="2020454" y="3964151"/>
            <a:ext cx="5783422" cy="3023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034" y="0"/>
                </a:lnTo>
                <a:lnTo>
                  <a:pt x="21600" y="10818"/>
                </a:lnTo>
                <a:lnTo>
                  <a:pt x="17033" y="21600"/>
                </a:lnTo>
                <a:lnTo>
                  <a:pt x="30" y="21600"/>
                </a:lnTo>
                <a:lnTo>
                  <a:pt x="4651" y="108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grpSp>
        <p:nvGrpSpPr>
          <p:cNvPr id="2689" name="Group 2689"/>
          <p:cNvGrpSpPr/>
          <p:nvPr/>
        </p:nvGrpSpPr>
        <p:grpSpPr>
          <a:xfrm>
            <a:off x="8350175" y="4666977"/>
            <a:ext cx="2940308" cy="1577668"/>
            <a:chOff x="0" y="0"/>
            <a:chExt cx="2940306" cy="1577667"/>
          </a:xfrm>
        </p:grpSpPr>
        <p:sp>
          <p:nvSpPr>
            <p:cNvPr id="2687" name="Shape 2687"/>
            <p:cNvSpPr/>
            <p:nvPr/>
          </p:nvSpPr>
          <p:spPr>
            <a:xfrm>
              <a:off x="0" y="962114"/>
              <a:ext cx="2940306" cy="615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4000" b="1">
                  <a:solidFill>
                    <a:srgbClr val="FFFFFF"/>
                  </a:solidFill>
                  <a:latin typeface="BebasNeueBold"/>
                  <a:ea typeface="BebasNeueBold"/>
                  <a:cs typeface="BebasNeueBold"/>
                  <a:sym typeface="BebasNeueBold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en-US" sz="4000" b="1" dirty="0">
                  <a:solidFill>
                    <a:srgbClr val="FFFFFF"/>
                  </a:solidFill>
                </a:rPr>
                <a:t>Information</a:t>
              </a:r>
              <a:endParaRPr sz="4000" b="1" dirty="0">
                <a:solidFill>
                  <a:srgbClr val="FFFFFF"/>
                </a:solidFill>
              </a:endParaRPr>
            </a:p>
          </p:txBody>
        </p:sp>
        <p:sp>
          <p:nvSpPr>
            <p:cNvPr id="2688" name="Shape 2688"/>
            <p:cNvSpPr/>
            <p:nvPr/>
          </p:nvSpPr>
          <p:spPr>
            <a:xfrm>
              <a:off x="1109286" y="0"/>
              <a:ext cx="765767" cy="765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80" y="0"/>
                  </a:moveTo>
                  <a:cubicBezTo>
                    <a:pt x="9237" y="0"/>
                    <a:pt x="8681" y="458"/>
                    <a:pt x="8553" y="1088"/>
                  </a:cubicBezTo>
                  <a:lnTo>
                    <a:pt x="8142" y="3152"/>
                  </a:lnTo>
                  <a:cubicBezTo>
                    <a:pt x="7842" y="3258"/>
                    <a:pt x="7548" y="3386"/>
                    <a:pt x="7268" y="3520"/>
                  </a:cubicBezTo>
                  <a:lnTo>
                    <a:pt x="5513" y="2347"/>
                  </a:lnTo>
                  <a:cubicBezTo>
                    <a:pt x="5283" y="2195"/>
                    <a:pt x="5026" y="2124"/>
                    <a:pt x="4769" y="2124"/>
                  </a:cubicBezTo>
                  <a:cubicBezTo>
                    <a:pt x="4419" y="2124"/>
                    <a:pt x="4070" y="2255"/>
                    <a:pt x="3810" y="2518"/>
                  </a:cubicBezTo>
                  <a:lnTo>
                    <a:pt x="2517" y="3811"/>
                  </a:lnTo>
                  <a:cubicBezTo>
                    <a:pt x="2062" y="4266"/>
                    <a:pt x="1986" y="4982"/>
                    <a:pt x="2346" y="5516"/>
                  </a:cubicBezTo>
                  <a:lnTo>
                    <a:pt x="3519" y="7280"/>
                  </a:lnTo>
                  <a:cubicBezTo>
                    <a:pt x="3383" y="7560"/>
                    <a:pt x="3256" y="7845"/>
                    <a:pt x="3151" y="8145"/>
                  </a:cubicBezTo>
                  <a:lnTo>
                    <a:pt x="1087" y="8556"/>
                  </a:lnTo>
                  <a:cubicBezTo>
                    <a:pt x="458" y="8685"/>
                    <a:pt x="0" y="9241"/>
                    <a:pt x="0" y="9884"/>
                  </a:cubicBezTo>
                  <a:lnTo>
                    <a:pt x="0" y="11716"/>
                  </a:lnTo>
                  <a:cubicBezTo>
                    <a:pt x="0" y="12359"/>
                    <a:pt x="458" y="12919"/>
                    <a:pt x="1087" y="13044"/>
                  </a:cubicBezTo>
                  <a:lnTo>
                    <a:pt x="3151" y="13464"/>
                  </a:lnTo>
                  <a:cubicBezTo>
                    <a:pt x="3256" y="13760"/>
                    <a:pt x="3383" y="14045"/>
                    <a:pt x="3519" y="14329"/>
                  </a:cubicBezTo>
                  <a:lnTo>
                    <a:pt x="2346" y="16084"/>
                  </a:lnTo>
                  <a:cubicBezTo>
                    <a:pt x="1986" y="16619"/>
                    <a:pt x="2062" y="17334"/>
                    <a:pt x="2517" y="17789"/>
                  </a:cubicBezTo>
                  <a:lnTo>
                    <a:pt x="3810" y="19091"/>
                  </a:lnTo>
                  <a:cubicBezTo>
                    <a:pt x="4070" y="19351"/>
                    <a:pt x="4419" y="19485"/>
                    <a:pt x="4769" y="19485"/>
                  </a:cubicBezTo>
                  <a:cubicBezTo>
                    <a:pt x="5026" y="19485"/>
                    <a:pt x="5286" y="19414"/>
                    <a:pt x="5513" y="19262"/>
                  </a:cubicBezTo>
                  <a:lnTo>
                    <a:pt x="7268" y="18089"/>
                  </a:lnTo>
                  <a:cubicBezTo>
                    <a:pt x="7548" y="18227"/>
                    <a:pt x="7842" y="18346"/>
                    <a:pt x="8142" y="18448"/>
                  </a:cubicBezTo>
                  <a:lnTo>
                    <a:pt x="8561" y="20521"/>
                  </a:lnTo>
                  <a:cubicBezTo>
                    <a:pt x="8686" y="21154"/>
                    <a:pt x="9237" y="21600"/>
                    <a:pt x="9880" y="21600"/>
                  </a:cubicBezTo>
                  <a:lnTo>
                    <a:pt x="11712" y="21600"/>
                  </a:lnTo>
                  <a:cubicBezTo>
                    <a:pt x="12357" y="21600"/>
                    <a:pt x="12914" y="21151"/>
                    <a:pt x="13039" y="20521"/>
                  </a:cubicBezTo>
                  <a:lnTo>
                    <a:pt x="13458" y="18448"/>
                  </a:lnTo>
                  <a:cubicBezTo>
                    <a:pt x="13758" y="18346"/>
                    <a:pt x="14043" y="18227"/>
                    <a:pt x="14323" y="18089"/>
                  </a:cubicBezTo>
                  <a:lnTo>
                    <a:pt x="16078" y="19262"/>
                  </a:lnTo>
                  <a:cubicBezTo>
                    <a:pt x="16305" y="19414"/>
                    <a:pt x="16575" y="19485"/>
                    <a:pt x="16831" y="19485"/>
                  </a:cubicBezTo>
                  <a:cubicBezTo>
                    <a:pt x="17181" y="19485"/>
                    <a:pt x="17521" y="19351"/>
                    <a:pt x="17782" y="19091"/>
                  </a:cubicBezTo>
                  <a:lnTo>
                    <a:pt x="19083" y="17789"/>
                  </a:lnTo>
                  <a:cubicBezTo>
                    <a:pt x="19538" y="17334"/>
                    <a:pt x="19610" y="16619"/>
                    <a:pt x="19254" y="16084"/>
                  </a:cubicBezTo>
                  <a:lnTo>
                    <a:pt x="18081" y="14329"/>
                  </a:lnTo>
                  <a:cubicBezTo>
                    <a:pt x="18217" y="14045"/>
                    <a:pt x="18335" y="13755"/>
                    <a:pt x="18441" y="13455"/>
                  </a:cubicBezTo>
                  <a:lnTo>
                    <a:pt x="20513" y="13044"/>
                  </a:lnTo>
                  <a:cubicBezTo>
                    <a:pt x="21145" y="12919"/>
                    <a:pt x="21600" y="12359"/>
                    <a:pt x="21600" y="11716"/>
                  </a:cubicBezTo>
                  <a:lnTo>
                    <a:pt x="21600" y="9884"/>
                  </a:lnTo>
                  <a:cubicBezTo>
                    <a:pt x="21600" y="9241"/>
                    <a:pt x="21145" y="8685"/>
                    <a:pt x="20513" y="8556"/>
                  </a:cubicBezTo>
                  <a:lnTo>
                    <a:pt x="18441" y="8145"/>
                  </a:lnTo>
                  <a:cubicBezTo>
                    <a:pt x="18335" y="7845"/>
                    <a:pt x="18217" y="7560"/>
                    <a:pt x="18081" y="7280"/>
                  </a:cubicBezTo>
                  <a:lnTo>
                    <a:pt x="19254" y="5516"/>
                  </a:lnTo>
                  <a:cubicBezTo>
                    <a:pt x="19610" y="4982"/>
                    <a:pt x="19538" y="4266"/>
                    <a:pt x="19083" y="3811"/>
                  </a:cubicBezTo>
                  <a:lnTo>
                    <a:pt x="17782" y="2518"/>
                  </a:lnTo>
                  <a:cubicBezTo>
                    <a:pt x="17521" y="2255"/>
                    <a:pt x="17181" y="2124"/>
                    <a:pt x="16831" y="2124"/>
                  </a:cubicBezTo>
                  <a:cubicBezTo>
                    <a:pt x="16571" y="2124"/>
                    <a:pt x="16305" y="2195"/>
                    <a:pt x="16078" y="2347"/>
                  </a:cubicBezTo>
                  <a:lnTo>
                    <a:pt x="14323" y="3520"/>
                  </a:lnTo>
                  <a:cubicBezTo>
                    <a:pt x="14039" y="3382"/>
                    <a:pt x="13749" y="3258"/>
                    <a:pt x="13450" y="3152"/>
                  </a:cubicBezTo>
                  <a:lnTo>
                    <a:pt x="13039" y="1088"/>
                  </a:lnTo>
                  <a:cubicBezTo>
                    <a:pt x="12914" y="458"/>
                    <a:pt x="12354" y="0"/>
                    <a:pt x="11712" y="0"/>
                  </a:cubicBezTo>
                  <a:lnTo>
                    <a:pt x="9880" y="0"/>
                  </a:lnTo>
                  <a:close/>
                  <a:moveTo>
                    <a:pt x="9880" y="1353"/>
                  </a:moveTo>
                  <a:lnTo>
                    <a:pt x="11712" y="1353"/>
                  </a:lnTo>
                  <a:lnTo>
                    <a:pt x="12131" y="3426"/>
                  </a:lnTo>
                  <a:cubicBezTo>
                    <a:pt x="12224" y="3894"/>
                    <a:pt x="12562" y="4269"/>
                    <a:pt x="13013" y="4428"/>
                  </a:cubicBezTo>
                  <a:cubicBezTo>
                    <a:pt x="13263" y="4513"/>
                    <a:pt x="13498" y="4615"/>
                    <a:pt x="13732" y="4728"/>
                  </a:cubicBezTo>
                  <a:cubicBezTo>
                    <a:pt x="13920" y="4821"/>
                    <a:pt x="14119" y="4865"/>
                    <a:pt x="14323" y="4865"/>
                  </a:cubicBezTo>
                  <a:cubicBezTo>
                    <a:pt x="14583" y="4865"/>
                    <a:pt x="14841" y="4791"/>
                    <a:pt x="15068" y="4642"/>
                  </a:cubicBezTo>
                  <a:lnTo>
                    <a:pt x="16831" y="3469"/>
                  </a:lnTo>
                  <a:lnTo>
                    <a:pt x="18124" y="4770"/>
                  </a:lnTo>
                  <a:lnTo>
                    <a:pt x="16960" y="6526"/>
                  </a:lnTo>
                  <a:cubicBezTo>
                    <a:pt x="16693" y="6922"/>
                    <a:pt x="16659" y="7434"/>
                    <a:pt x="16866" y="7862"/>
                  </a:cubicBezTo>
                  <a:cubicBezTo>
                    <a:pt x="16978" y="8097"/>
                    <a:pt x="17080" y="8339"/>
                    <a:pt x="17165" y="8590"/>
                  </a:cubicBezTo>
                  <a:cubicBezTo>
                    <a:pt x="17324" y="9042"/>
                    <a:pt x="17707" y="9379"/>
                    <a:pt x="18176" y="9472"/>
                  </a:cubicBezTo>
                  <a:lnTo>
                    <a:pt x="20239" y="9884"/>
                  </a:lnTo>
                  <a:lnTo>
                    <a:pt x="20247" y="11716"/>
                  </a:lnTo>
                  <a:cubicBezTo>
                    <a:pt x="20247" y="11716"/>
                    <a:pt x="18176" y="12136"/>
                    <a:pt x="18176" y="12136"/>
                  </a:cubicBezTo>
                  <a:cubicBezTo>
                    <a:pt x="17707" y="12228"/>
                    <a:pt x="17320" y="12567"/>
                    <a:pt x="17165" y="13018"/>
                  </a:cubicBezTo>
                  <a:cubicBezTo>
                    <a:pt x="17076" y="13269"/>
                    <a:pt x="16982" y="13504"/>
                    <a:pt x="16866" y="13738"/>
                  </a:cubicBezTo>
                  <a:cubicBezTo>
                    <a:pt x="16655" y="14170"/>
                    <a:pt x="16693" y="14683"/>
                    <a:pt x="16960" y="15082"/>
                  </a:cubicBezTo>
                  <a:lnTo>
                    <a:pt x="18124" y="16838"/>
                  </a:lnTo>
                  <a:lnTo>
                    <a:pt x="16831" y="18131"/>
                  </a:lnTo>
                  <a:lnTo>
                    <a:pt x="15068" y="16967"/>
                  </a:lnTo>
                  <a:cubicBezTo>
                    <a:pt x="14844" y="16815"/>
                    <a:pt x="14583" y="16735"/>
                    <a:pt x="14323" y="16735"/>
                  </a:cubicBezTo>
                  <a:cubicBezTo>
                    <a:pt x="14122" y="16735"/>
                    <a:pt x="13920" y="16784"/>
                    <a:pt x="13732" y="16872"/>
                  </a:cubicBezTo>
                  <a:cubicBezTo>
                    <a:pt x="13498" y="16985"/>
                    <a:pt x="13263" y="17084"/>
                    <a:pt x="13013" y="17172"/>
                  </a:cubicBezTo>
                  <a:cubicBezTo>
                    <a:pt x="12562" y="17327"/>
                    <a:pt x="12227" y="17715"/>
                    <a:pt x="12131" y="18183"/>
                  </a:cubicBezTo>
                  <a:lnTo>
                    <a:pt x="11712" y="20255"/>
                  </a:lnTo>
                  <a:lnTo>
                    <a:pt x="9880" y="20255"/>
                  </a:lnTo>
                  <a:lnTo>
                    <a:pt x="9469" y="18183"/>
                  </a:lnTo>
                  <a:cubicBezTo>
                    <a:pt x="9372" y="17715"/>
                    <a:pt x="9038" y="17327"/>
                    <a:pt x="8587" y="17172"/>
                  </a:cubicBezTo>
                  <a:cubicBezTo>
                    <a:pt x="8336" y="17084"/>
                    <a:pt x="8094" y="16988"/>
                    <a:pt x="7859" y="16872"/>
                  </a:cubicBezTo>
                  <a:cubicBezTo>
                    <a:pt x="7672" y="16784"/>
                    <a:pt x="7469" y="16735"/>
                    <a:pt x="7268" y="16735"/>
                  </a:cubicBezTo>
                  <a:cubicBezTo>
                    <a:pt x="7005" y="16735"/>
                    <a:pt x="6748" y="16815"/>
                    <a:pt x="6524" y="16967"/>
                  </a:cubicBezTo>
                  <a:lnTo>
                    <a:pt x="4769" y="18131"/>
                  </a:lnTo>
                  <a:lnTo>
                    <a:pt x="3467" y="16838"/>
                  </a:lnTo>
                  <a:lnTo>
                    <a:pt x="4640" y="15082"/>
                  </a:lnTo>
                  <a:cubicBezTo>
                    <a:pt x="4903" y="14683"/>
                    <a:pt x="4942" y="14170"/>
                    <a:pt x="4734" y="13738"/>
                  </a:cubicBezTo>
                  <a:cubicBezTo>
                    <a:pt x="4620" y="13504"/>
                    <a:pt x="4515" y="13269"/>
                    <a:pt x="4426" y="13018"/>
                  </a:cubicBezTo>
                  <a:cubicBezTo>
                    <a:pt x="4271" y="12567"/>
                    <a:pt x="3892" y="12231"/>
                    <a:pt x="3424" y="12136"/>
                  </a:cubicBezTo>
                  <a:lnTo>
                    <a:pt x="1353" y="11716"/>
                  </a:lnTo>
                  <a:lnTo>
                    <a:pt x="1353" y="9884"/>
                  </a:lnTo>
                  <a:lnTo>
                    <a:pt x="3424" y="9472"/>
                  </a:lnTo>
                  <a:cubicBezTo>
                    <a:pt x="3892" y="9377"/>
                    <a:pt x="4268" y="9042"/>
                    <a:pt x="4426" y="8590"/>
                  </a:cubicBezTo>
                  <a:cubicBezTo>
                    <a:pt x="4513" y="8343"/>
                    <a:pt x="4615" y="8097"/>
                    <a:pt x="4726" y="7862"/>
                  </a:cubicBezTo>
                  <a:cubicBezTo>
                    <a:pt x="4937" y="7434"/>
                    <a:pt x="4903" y="6922"/>
                    <a:pt x="4640" y="6526"/>
                  </a:cubicBezTo>
                  <a:lnTo>
                    <a:pt x="3467" y="4770"/>
                  </a:lnTo>
                  <a:lnTo>
                    <a:pt x="4769" y="3469"/>
                  </a:lnTo>
                  <a:lnTo>
                    <a:pt x="6524" y="4642"/>
                  </a:lnTo>
                  <a:cubicBezTo>
                    <a:pt x="6748" y="4791"/>
                    <a:pt x="7005" y="4865"/>
                    <a:pt x="7268" y="4865"/>
                  </a:cubicBezTo>
                  <a:cubicBezTo>
                    <a:pt x="7469" y="4865"/>
                    <a:pt x="7676" y="4827"/>
                    <a:pt x="7859" y="4736"/>
                  </a:cubicBezTo>
                  <a:cubicBezTo>
                    <a:pt x="8094" y="4621"/>
                    <a:pt x="8336" y="4513"/>
                    <a:pt x="8587" y="4428"/>
                  </a:cubicBezTo>
                  <a:cubicBezTo>
                    <a:pt x="9039" y="4269"/>
                    <a:pt x="9368" y="3894"/>
                    <a:pt x="9460" y="3426"/>
                  </a:cubicBezTo>
                  <a:lnTo>
                    <a:pt x="9880" y="1353"/>
                  </a:lnTo>
                  <a:close/>
                  <a:moveTo>
                    <a:pt x="10753" y="6030"/>
                  </a:moveTo>
                  <a:cubicBezTo>
                    <a:pt x="8143" y="6030"/>
                    <a:pt x="6027" y="8146"/>
                    <a:pt x="6027" y="10757"/>
                  </a:cubicBezTo>
                  <a:cubicBezTo>
                    <a:pt x="6027" y="13364"/>
                    <a:pt x="8143" y="15476"/>
                    <a:pt x="10753" y="15476"/>
                  </a:cubicBezTo>
                  <a:cubicBezTo>
                    <a:pt x="13359" y="15476"/>
                    <a:pt x="15479" y="13364"/>
                    <a:pt x="15479" y="10757"/>
                  </a:cubicBezTo>
                  <a:cubicBezTo>
                    <a:pt x="15479" y="8146"/>
                    <a:pt x="13359" y="6030"/>
                    <a:pt x="10753" y="6030"/>
                  </a:cubicBezTo>
                  <a:close/>
                  <a:moveTo>
                    <a:pt x="10753" y="6620"/>
                  </a:moveTo>
                  <a:cubicBezTo>
                    <a:pt x="13033" y="6620"/>
                    <a:pt x="14888" y="8473"/>
                    <a:pt x="14888" y="10757"/>
                  </a:cubicBezTo>
                  <a:cubicBezTo>
                    <a:pt x="14888" y="13038"/>
                    <a:pt x="13033" y="14894"/>
                    <a:pt x="10753" y="14894"/>
                  </a:cubicBezTo>
                  <a:cubicBezTo>
                    <a:pt x="8470" y="14894"/>
                    <a:pt x="6618" y="13038"/>
                    <a:pt x="6618" y="10757"/>
                  </a:cubicBezTo>
                  <a:cubicBezTo>
                    <a:pt x="6618" y="8473"/>
                    <a:pt x="8470" y="6620"/>
                    <a:pt x="10753" y="6620"/>
                  </a:cubicBezTo>
                  <a:close/>
                  <a:moveTo>
                    <a:pt x="10642" y="7948"/>
                  </a:moveTo>
                  <a:cubicBezTo>
                    <a:pt x="9149" y="7948"/>
                    <a:pt x="7945" y="9161"/>
                    <a:pt x="7945" y="10654"/>
                  </a:cubicBezTo>
                  <a:cubicBezTo>
                    <a:pt x="7945" y="12144"/>
                    <a:pt x="9149" y="13352"/>
                    <a:pt x="10642" y="13352"/>
                  </a:cubicBezTo>
                  <a:cubicBezTo>
                    <a:pt x="12131" y="13352"/>
                    <a:pt x="13338" y="12144"/>
                    <a:pt x="13338" y="10654"/>
                  </a:cubicBezTo>
                  <a:cubicBezTo>
                    <a:pt x="13338" y="9161"/>
                    <a:pt x="12131" y="7948"/>
                    <a:pt x="10642" y="7948"/>
                  </a:cubicBezTo>
                  <a:close/>
                  <a:moveTo>
                    <a:pt x="10642" y="8625"/>
                  </a:moveTo>
                  <a:cubicBezTo>
                    <a:pt x="11759" y="8625"/>
                    <a:pt x="12671" y="9537"/>
                    <a:pt x="12671" y="10654"/>
                  </a:cubicBezTo>
                  <a:cubicBezTo>
                    <a:pt x="12671" y="11772"/>
                    <a:pt x="11759" y="12676"/>
                    <a:pt x="10642" y="12676"/>
                  </a:cubicBezTo>
                  <a:cubicBezTo>
                    <a:pt x="9525" y="12676"/>
                    <a:pt x="8613" y="11772"/>
                    <a:pt x="8613" y="10654"/>
                  </a:cubicBezTo>
                  <a:cubicBezTo>
                    <a:pt x="8613" y="9537"/>
                    <a:pt x="9525" y="8625"/>
                    <a:pt x="10642" y="862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2692" name="Group 2692"/>
          <p:cNvGrpSpPr/>
          <p:nvPr/>
        </p:nvGrpSpPr>
        <p:grpSpPr>
          <a:xfrm>
            <a:off x="3466819" y="4728925"/>
            <a:ext cx="2940308" cy="1515719"/>
            <a:chOff x="0" y="0"/>
            <a:chExt cx="2940306" cy="1515717"/>
          </a:xfrm>
        </p:grpSpPr>
        <p:sp>
          <p:nvSpPr>
            <p:cNvPr id="2690" name="Shape 2690"/>
            <p:cNvSpPr/>
            <p:nvPr/>
          </p:nvSpPr>
          <p:spPr>
            <a:xfrm>
              <a:off x="0" y="900165"/>
              <a:ext cx="2940306" cy="615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4000" b="1">
                  <a:solidFill>
                    <a:srgbClr val="FFFFFF"/>
                  </a:solidFill>
                  <a:latin typeface="BebasNeueBold"/>
                  <a:ea typeface="BebasNeueBold"/>
                  <a:cs typeface="BebasNeueBold"/>
                  <a:sym typeface="BebasNeueBold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en-US" sz="4000" b="1" dirty="0">
                  <a:solidFill>
                    <a:srgbClr val="FFFFFF"/>
                  </a:solidFill>
                </a:rPr>
                <a:t>Model</a:t>
              </a:r>
              <a:endParaRPr sz="4000" b="1" dirty="0">
                <a:solidFill>
                  <a:srgbClr val="FFFFFF"/>
                </a:solidFill>
              </a:endParaRPr>
            </a:p>
          </p:txBody>
        </p:sp>
        <p:sp>
          <p:nvSpPr>
            <p:cNvPr id="2691" name="Shape 2691"/>
            <p:cNvSpPr/>
            <p:nvPr/>
          </p:nvSpPr>
          <p:spPr>
            <a:xfrm>
              <a:off x="1140890" y="0"/>
              <a:ext cx="701109" cy="839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3" extrusionOk="0">
                  <a:moveTo>
                    <a:pt x="10796" y="0"/>
                  </a:moveTo>
                  <a:cubicBezTo>
                    <a:pt x="10151" y="0"/>
                    <a:pt x="9632" y="432"/>
                    <a:pt x="9632" y="968"/>
                  </a:cubicBezTo>
                  <a:lnTo>
                    <a:pt x="9632" y="1156"/>
                  </a:lnTo>
                  <a:lnTo>
                    <a:pt x="0" y="1156"/>
                  </a:lnTo>
                  <a:lnTo>
                    <a:pt x="0" y="3496"/>
                  </a:lnTo>
                  <a:lnTo>
                    <a:pt x="1650" y="3496"/>
                  </a:lnTo>
                  <a:lnTo>
                    <a:pt x="1650" y="13607"/>
                  </a:lnTo>
                  <a:lnTo>
                    <a:pt x="0" y="13607"/>
                  </a:lnTo>
                  <a:lnTo>
                    <a:pt x="0" y="15946"/>
                  </a:lnTo>
                  <a:lnTo>
                    <a:pt x="8752" y="15946"/>
                  </a:lnTo>
                  <a:lnTo>
                    <a:pt x="2806" y="20194"/>
                  </a:lnTo>
                  <a:cubicBezTo>
                    <a:pt x="2428" y="20465"/>
                    <a:pt x="2380" y="20938"/>
                    <a:pt x="2705" y="21253"/>
                  </a:cubicBezTo>
                  <a:cubicBezTo>
                    <a:pt x="3031" y="21568"/>
                    <a:pt x="3599" y="21600"/>
                    <a:pt x="3978" y="21329"/>
                  </a:cubicBezTo>
                  <a:lnTo>
                    <a:pt x="10796" y="16462"/>
                  </a:lnTo>
                  <a:lnTo>
                    <a:pt x="17622" y="21329"/>
                  </a:lnTo>
                  <a:cubicBezTo>
                    <a:pt x="17793" y="21451"/>
                    <a:pt x="18000" y="21510"/>
                    <a:pt x="18208" y="21510"/>
                  </a:cubicBezTo>
                  <a:cubicBezTo>
                    <a:pt x="18463" y="21510"/>
                    <a:pt x="18715" y="21426"/>
                    <a:pt x="18895" y="21253"/>
                  </a:cubicBezTo>
                  <a:cubicBezTo>
                    <a:pt x="19219" y="20937"/>
                    <a:pt x="19173" y="20465"/>
                    <a:pt x="18794" y="20194"/>
                  </a:cubicBezTo>
                  <a:lnTo>
                    <a:pt x="12848" y="15946"/>
                  </a:lnTo>
                  <a:lnTo>
                    <a:pt x="21600" y="15946"/>
                  </a:lnTo>
                  <a:lnTo>
                    <a:pt x="21600" y="13607"/>
                  </a:lnTo>
                  <a:lnTo>
                    <a:pt x="19950" y="13607"/>
                  </a:lnTo>
                  <a:lnTo>
                    <a:pt x="19950" y="3496"/>
                  </a:lnTo>
                  <a:cubicBezTo>
                    <a:pt x="19950" y="3496"/>
                    <a:pt x="21600" y="3496"/>
                    <a:pt x="21600" y="3496"/>
                  </a:cubicBezTo>
                  <a:lnTo>
                    <a:pt x="21600" y="1156"/>
                  </a:lnTo>
                  <a:lnTo>
                    <a:pt x="11968" y="1156"/>
                  </a:lnTo>
                  <a:lnTo>
                    <a:pt x="11968" y="968"/>
                  </a:lnTo>
                  <a:cubicBezTo>
                    <a:pt x="11968" y="432"/>
                    <a:pt x="11442" y="0"/>
                    <a:pt x="10796" y="0"/>
                  </a:cubicBezTo>
                  <a:close/>
                  <a:moveTo>
                    <a:pt x="3459" y="3496"/>
                  </a:moveTo>
                  <a:lnTo>
                    <a:pt x="18141" y="3496"/>
                  </a:lnTo>
                  <a:cubicBezTo>
                    <a:pt x="18141" y="3496"/>
                    <a:pt x="18141" y="13607"/>
                    <a:pt x="18141" y="13607"/>
                  </a:cubicBezTo>
                  <a:lnTo>
                    <a:pt x="3459" y="13607"/>
                  </a:lnTo>
                  <a:lnTo>
                    <a:pt x="3459" y="3496"/>
                  </a:lnTo>
                  <a:close/>
                  <a:moveTo>
                    <a:pt x="5092" y="4679"/>
                  </a:moveTo>
                  <a:cubicBezTo>
                    <a:pt x="5092" y="4679"/>
                    <a:pt x="5092" y="11782"/>
                    <a:pt x="5092" y="11782"/>
                  </a:cubicBezTo>
                  <a:lnTo>
                    <a:pt x="10243" y="11782"/>
                  </a:lnTo>
                  <a:lnTo>
                    <a:pt x="10243" y="4679"/>
                  </a:lnTo>
                  <a:lnTo>
                    <a:pt x="5092" y="4679"/>
                  </a:lnTo>
                  <a:close/>
                  <a:moveTo>
                    <a:pt x="12597" y="4902"/>
                  </a:moveTo>
                  <a:cubicBezTo>
                    <a:pt x="12597" y="4902"/>
                    <a:pt x="12597" y="5905"/>
                    <a:pt x="12597" y="5905"/>
                  </a:cubicBezTo>
                  <a:lnTo>
                    <a:pt x="17119" y="5905"/>
                  </a:lnTo>
                  <a:lnTo>
                    <a:pt x="17119" y="4902"/>
                  </a:lnTo>
                  <a:lnTo>
                    <a:pt x="12597" y="4902"/>
                  </a:lnTo>
                  <a:close/>
                  <a:moveTo>
                    <a:pt x="12597" y="7799"/>
                  </a:moveTo>
                  <a:cubicBezTo>
                    <a:pt x="12597" y="7799"/>
                    <a:pt x="12597" y="8802"/>
                    <a:pt x="12597" y="8802"/>
                  </a:cubicBezTo>
                  <a:lnTo>
                    <a:pt x="17119" y="8802"/>
                  </a:lnTo>
                  <a:lnTo>
                    <a:pt x="17119" y="7799"/>
                  </a:lnTo>
                  <a:lnTo>
                    <a:pt x="12597" y="7799"/>
                  </a:lnTo>
                  <a:close/>
                  <a:moveTo>
                    <a:pt x="12597" y="10919"/>
                  </a:moveTo>
                  <a:cubicBezTo>
                    <a:pt x="12597" y="10919"/>
                    <a:pt x="12597" y="11922"/>
                    <a:pt x="12597" y="11922"/>
                  </a:cubicBezTo>
                  <a:lnTo>
                    <a:pt x="17119" y="11922"/>
                  </a:lnTo>
                  <a:lnTo>
                    <a:pt x="17119" y="10919"/>
                  </a:lnTo>
                  <a:lnTo>
                    <a:pt x="12597" y="10919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2695" name="Group 2695"/>
          <p:cNvGrpSpPr/>
          <p:nvPr/>
        </p:nvGrpSpPr>
        <p:grpSpPr>
          <a:xfrm>
            <a:off x="18002587" y="4663847"/>
            <a:ext cx="2940308" cy="1580797"/>
            <a:chOff x="0" y="0"/>
            <a:chExt cx="2940306" cy="1580795"/>
          </a:xfrm>
        </p:grpSpPr>
        <p:sp>
          <p:nvSpPr>
            <p:cNvPr id="2693" name="Shape 2693"/>
            <p:cNvSpPr/>
            <p:nvPr/>
          </p:nvSpPr>
          <p:spPr>
            <a:xfrm>
              <a:off x="0" y="965243"/>
              <a:ext cx="2940306" cy="615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4000" b="1">
                  <a:solidFill>
                    <a:srgbClr val="FFFFFF"/>
                  </a:solidFill>
                  <a:latin typeface="BebasNeueBold"/>
                  <a:ea typeface="BebasNeueBold"/>
                  <a:cs typeface="BebasNeueBold"/>
                  <a:sym typeface="BebasNeueBold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en-US" sz="4000" b="1" dirty="0">
                  <a:solidFill>
                    <a:srgbClr val="FFFFFF"/>
                  </a:solidFill>
                </a:rPr>
                <a:t>Present</a:t>
              </a:r>
              <a:endParaRPr sz="4000" b="1" dirty="0">
                <a:solidFill>
                  <a:srgbClr val="FFFFFF"/>
                </a:solidFill>
              </a:endParaRPr>
            </a:p>
          </p:txBody>
        </p:sp>
        <p:sp>
          <p:nvSpPr>
            <p:cNvPr id="2694" name="Shape 2694"/>
            <p:cNvSpPr/>
            <p:nvPr/>
          </p:nvSpPr>
          <p:spPr>
            <a:xfrm>
              <a:off x="1047106" y="0"/>
              <a:ext cx="842227" cy="969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408" extrusionOk="0">
                  <a:moveTo>
                    <a:pt x="14892" y="0"/>
                  </a:moveTo>
                  <a:cubicBezTo>
                    <a:pt x="14333" y="0"/>
                    <a:pt x="14029" y="490"/>
                    <a:pt x="13861" y="938"/>
                  </a:cubicBezTo>
                  <a:cubicBezTo>
                    <a:pt x="12569" y="5520"/>
                    <a:pt x="6726" y="6989"/>
                    <a:pt x="6631" y="7016"/>
                  </a:cubicBezTo>
                  <a:cubicBezTo>
                    <a:pt x="6101" y="7171"/>
                    <a:pt x="5879" y="7464"/>
                    <a:pt x="5791" y="7679"/>
                  </a:cubicBezTo>
                  <a:cubicBezTo>
                    <a:pt x="5630" y="8044"/>
                    <a:pt x="5757" y="8373"/>
                    <a:pt x="5831" y="8517"/>
                  </a:cubicBezTo>
                  <a:lnTo>
                    <a:pt x="7629" y="13224"/>
                  </a:lnTo>
                  <a:cubicBezTo>
                    <a:pt x="7812" y="13719"/>
                    <a:pt x="8272" y="14015"/>
                    <a:pt x="8851" y="14015"/>
                  </a:cubicBezTo>
                  <a:cubicBezTo>
                    <a:pt x="9087" y="14015"/>
                    <a:pt x="9269" y="13964"/>
                    <a:pt x="9320" y="13951"/>
                  </a:cubicBezTo>
                  <a:cubicBezTo>
                    <a:pt x="10795" y="13508"/>
                    <a:pt x="12231" y="13277"/>
                    <a:pt x="13603" y="13277"/>
                  </a:cubicBezTo>
                  <a:cubicBezTo>
                    <a:pt x="17264" y="13277"/>
                    <a:pt x="19285" y="14893"/>
                    <a:pt x="19306" y="14906"/>
                  </a:cubicBezTo>
                  <a:lnTo>
                    <a:pt x="19399" y="14971"/>
                  </a:lnTo>
                  <a:cubicBezTo>
                    <a:pt x="19553" y="15062"/>
                    <a:pt x="19871" y="15211"/>
                    <a:pt x="20178" y="15211"/>
                  </a:cubicBezTo>
                  <a:cubicBezTo>
                    <a:pt x="20450" y="15211"/>
                    <a:pt x="20685" y="15107"/>
                    <a:pt x="20826" y="14918"/>
                  </a:cubicBezTo>
                  <a:cubicBezTo>
                    <a:pt x="21075" y="14586"/>
                    <a:pt x="20904" y="14206"/>
                    <a:pt x="20859" y="14115"/>
                  </a:cubicBezTo>
                  <a:lnTo>
                    <a:pt x="19062" y="9402"/>
                  </a:lnTo>
                  <a:cubicBezTo>
                    <a:pt x="19620" y="8719"/>
                    <a:pt x="19773" y="7835"/>
                    <a:pt x="19465" y="7028"/>
                  </a:cubicBezTo>
                  <a:cubicBezTo>
                    <a:pt x="19156" y="6220"/>
                    <a:pt x="18430" y="5605"/>
                    <a:pt x="17522" y="5352"/>
                  </a:cubicBezTo>
                  <a:lnTo>
                    <a:pt x="15718" y="633"/>
                  </a:lnTo>
                  <a:cubicBezTo>
                    <a:pt x="15512" y="87"/>
                    <a:pt x="15110" y="0"/>
                    <a:pt x="14892" y="0"/>
                  </a:cubicBezTo>
                  <a:close/>
                  <a:moveTo>
                    <a:pt x="14865" y="2022"/>
                  </a:moveTo>
                  <a:lnTo>
                    <a:pt x="16517" y="6360"/>
                  </a:lnTo>
                  <a:lnTo>
                    <a:pt x="17581" y="9144"/>
                  </a:lnTo>
                  <a:lnTo>
                    <a:pt x="19207" y="13429"/>
                  </a:lnTo>
                  <a:cubicBezTo>
                    <a:pt x="18150" y="12863"/>
                    <a:pt x="16258" y="12110"/>
                    <a:pt x="13603" y="12110"/>
                  </a:cubicBezTo>
                  <a:cubicBezTo>
                    <a:pt x="12091" y="12110"/>
                    <a:pt x="10508" y="12360"/>
                    <a:pt x="8871" y="12854"/>
                  </a:cubicBezTo>
                  <a:lnTo>
                    <a:pt x="7067" y="8118"/>
                  </a:lnTo>
                  <a:cubicBezTo>
                    <a:pt x="7690" y="7961"/>
                    <a:pt x="13089" y="6455"/>
                    <a:pt x="14865" y="2022"/>
                  </a:cubicBezTo>
                  <a:close/>
                  <a:moveTo>
                    <a:pt x="14713" y="4695"/>
                  </a:moveTo>
                  <a:cubicBezTo>
                    <a:pt x="14436" y="4662"/>
                    <a:pt x="14167" y="4835"/>
                    <a:pt x="14132" y="5088"/>
                  </a:cubicBezTo>
                  <a:cubicBezTo>
                    <a:pt x="13866" y="6938"/>
                    <a:pt x="10777" y="7714"/>
                    <a:pt x="10748" y="7720"/>
                  </a:cubicBezTo>
                  <a:cubicBezTo>
                    <a:pt x="10469" y="7792"/>
                    <a:pt x="10311" y="8044"/>
                    <a:pt x="10384" y="8282"/>
                  </a:cubicBezTo>
                  <a:cubicBezTo>
                    <a:pt x="10451" y="8491"/>
                    <a:pt x="10654" y="8622"/>
                    <a:pt x="10880" y="8622"/>
                  </a:cubicBezTo>
                  <a:cubicBezTo>
                    <a:pt x="10923" y="8622"/>
                    <a:pt x="10974" y="8617"/>
                    <a:pt x="11019" y="8611"/>
                  </a:cubicBezTo>
                  <a:cubicBezTo>
                    <a:pt x="11173" y="8572"/>
                    <a:pt x="14817" y="7666"/>
                    <a:pt x="15162" y="5205"/>
                  </a:cubicBezTo>
                  <a:cubicBezTo>
                    <a:pt x="15198" y="4952"/>
                    <a:pt x="15000" y="4727"/>
                    <a:pt x="14713" y="4695"/>
                  </a:cubicBezTo>
                  <a:close/>
                  <a:moveTo>
                    <a:pt x="4509" y="8646"/>
                  </a:moveTo>
                  <a:cubicBezTo>
                    <a:pt x="4382" y="8616"/>
                    <a:pt x="4226" y="8619"/>
                    <a:pt x="4020" y="8681"/>
                  </a:cubicBezTo>
                  <a:lnTo>
                    <a:pt x="1463" y="9449"/>
                  </a:lnTo>
                  <a:cubicBezTo>
                    <a:pt x="1463" y="9449"/>
                    <a:pt x="-525" y="10133"/>
                    <a:pt x="134" y="11864"/>
                  </a:cubicBezTo>
                  <a:lnTo>
                    <a:pt x="1046" y="14238"/>
                  </a:lnTo>
                  <a:cubicBezTo>
                    <a:pt x="1046" y="14238"/>
                    <a:pt x="1768" y="16248"/>
                    <a:pt x="3749" y="15656"/>
                  </a:cubicBezTo>
                  <a:cubicBezTo>
                    <a:pt x="3749" y="15656"/>
                    <a:pt x="4521" y="15459"/>
                    <a:pt x="4873" y="16565"/>
                  </a:cubicBezTo>
                  <a:lnTo>
                    <a:pt x="6512" y="20873"/>
                  </a:lnTo>
                  <a:cubicBezTo>
                    <a:pt x="6512" y="20873"/>
                    <a:pt x="6653" y="21600"/>
                    <a:pt x="7430" y="21360"/>
                  </a:cubicBezTo>
                  <a:cubicBezTo>
                    <a:pt x="7430" y="21360"/>
                    <a:pt x="9827" y="20999"/>
                    <a:pt x="7913" y="19267"/>
                  </a:cubicBezTo>
                  <a:cubicBezTo>
                    <a:pt x="8470" y="18233"/>
                    <a:pt x="6842" y="17527"/>
                    <a:pt x="6842" y="16102"/>
                  </a:cubicBezTo>
                  <a:cubicBezTo>
                    <a:pt x="6842" y="16102"/>
                    <a:pt x="7196" y="15098"/>
                    <a:pt x="7021" y="14636"/>
                  </a:cubicBezTo>
                  <a:lnTo>
                    <a:pt x="4965" y="9127"/>
                  </a:lnTo>
                  <a:cubicBezTo>
                    <a:pt x="4965" y="9127"/>
                    <a:pt x="4891" y="8735"/>
                    <a:pt x="4509" y="864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2698" name="Group 2698"/>
          <p:cNvGrpSpPr/>
          <p:nvPr/>
        </p:nvGrpSpPr>
        <p:grpSpPr>
          <a:xfrm>
            <a:off x="13182730" y="4719304"/>
            <a:ext cx="3324811" cy="1525340"/>
            <a:chOff x="-1" y="0"/>
            <a:chExt cx="3324809" cy="1525338"/>
          </a:xfrm>
        </p:grpSpPr>
        <p:sp>
          <p:nvSpPr>
            <p:cNvPr id="2696" name="Shape 2696"/>
            <p:cNvSpPr/>
            <p:nvPr/>
          </p:nvSpPr>
          <p:spPr>
            <a:xfrm>
              <a:off x="-1" y="909786"/>
              <a:ext cx="3324809" cy="615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4000" b="1">
                  <a:solidFill>
                    <a:srgbClr val="FFFFFF"/>
                  </a:solidFill>
                  <a:latin typeface="BebasNeueBold"/>
                  <a:ea typeface="BebasNeueBold"/>
                  <a:cs typeface="BebasNeueBold"/>
                  <a:sym typeface="BebasNeueBold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en-US" sz="4000" b="1" dirty="0">
                  <a:solidFill>
                    <a:srgbClr val="FFFFFF"/>
                  </a:solidFill>
                </a:rPr>
                <a:t>Programming</a:t>
              </a:r>
              <a:endParaRPr sz="4000" b="1" dirty="0">
                <a:solidFill>
                  <a:srgbClr val="FFFFFF"/>
                </a:solidFill>
              </a:endParaRPr>
            </a:p>
          </p:txBody>
        </p:sp>
        <p:sp>
          <p:nvSpPr>
            <p:cNvPr id="2697" name="Shape 2697"/>
            <p:cNvSpPr/>
            <p:nvPr/>
          </p:nvSpPr>
          <p:spPr>
            <a:xfrm>
              <a:off x="1170153" y="0"/>
              <a:ext cx="670883" cy="765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600" extrusionOk="0">
                  <a:moveTo>
                    <a:pt x="10667" y="0"/>
                  </a:moveTo>
                  <a:lnTo>
                    <a:pt x="5023" y="4954"/>
                  </a:lnTo>
                  <a:cubicBezTo>
                    <a:pt x="4554" y="5364"/>
                    <a:pt x="4554" y="6030"/>
                    <a:pt x="5023" y="6441"/>
                  </a:cubicBezTo>
                  <a:cubicBezTo>
                    <a:pt x="5252" y="6637"/>
                    <a:pt x="5561" y="6737"/>
                    <a:pt x="5871" y="6737"/>
                  </a:cubicBezTo>
                  <a:cubicBezTo>
                    <a:pt x="6182" y="6737"/>
                    <a:pt x="6491" y="6637"/>
                    <a:pt x="6719" y="6441"/>
                  </a:cubicBezTo>
                  <a:lnTo>
                    <a:pt x="9463" y="4028"/>
                  </a:lnTo>
                  <a:lnTo>
                    <a:pt x="9463" y="11044"/>
                  </a:lnTo>
                  <a:cubicBezTo>
                    <a:pt x="9463" y="11625"/>
                    <a:pt x="10005" y="12099"/>
                    <a:pt x="10667" y="12099"/>
                  </a:cubicBezTo>
                  <a:cubicBezTo>
                    <a:pt x="11329" y="12099"/>
                    <a:pt x="11870" y="11625"/>
                    <a:pt x="11870" y="11044"/>
                  </a:cubicBezTo>
                  <a:lnTo>
                    <a:pt x="11870" y="4028"/>
                  </a:lnTo>
                  <a:lnTo>
                    <a:pt x="14623" y="6441"/>
                  </a:lnTo>
                  <a:cubicBezTo>
                    <a:pt x="14846" y="6637"/>
                    <a:pt x="15160" y="6737"/>
                    <a:pt x="15471" y="6737"/>
                  </a:cubicBezTo>
                  <a:cubicBezTo>
                    <a:pt x="15782" y="6737"/>
                    <a:pt x="16091" y="6637"/>
                    <a:pt x="16319" y="6441"/>
                  </a:cubicBezTo>
                  <a:cubicBezTo>
                    <a:pt x="16788" y="6030"/>
                    <a:pt x="16788" y="5364"/>
                    <a:pt x="16319" y="4954"/>
                  </a:cubicBezTo>
                  <a:lnTo>
                    <a:pt x="10667" y="0"/>
                  </a:lnTo>
                  <a:close/>
                  <a:moveTo>
                    <a:pt x="3601" y="7927"/>
                  </a:moveTo>
                  <a:cubicBezTo>
                    <a:pt x="3085" y="7927"/>
                    <a:pt x="2626" y="8215"/>
                    <a:pt x="2462" y="8646"/>
                  </a:cubicBezTo>
                  <a:lnTo>
                    <a:pt x="64" y="14959"/>
                  </a:lnTo>
                  <a:cubicBezTo>
                    <a:pt x="17" y="15067"/>
                    <a:pt x="18" y="15183"/>
                    <a:pt x="18" y="15295"/>
                  </a:cubicBezTo>
                  <a:cubicBezTo>
                    <a:pt x="1" y="15295"/>
                    <a:pt x="0" y="20553"/>
                    <a:pt x="0" y="20553"/>
                  </a:cubicBezTo>
                  <a:cubicBezTo>
                    <a:pt x="0" y="21134"/>
                    <a:pt x="541" y="21600"/>
                    <a:pt x="1203" y="21600"/>
                  </a:cubicBezTo>
                  <a:lnTo>
                    <a:pt x="20403" y="21600"/>
                  </a:lnTo>
                  <a:cubicBezTo>
                    <a:pt x="21066" y="21600"/>
                    <a:pt x="21598" y="21134"/>
                    <a:pt x="21598" y="20553"/>
                  </a:cubicBezTo>
                  <a:cubicBezTo>
                    <a:pt x="21598" y="20553"/>
                    <a:pt x="21600" y="15295"/>
                    <a:pt x="21589" y="15295"/>
                  </a:cubicBezTo>
                  <a:cubicBezTo>
                    <a:pt x="21589" y="15183"/>
                    <a:pt x="21584" y="15067"/>
                    <a:pt x="21543" y="14959"/>
                  </a:cubicBezTo>
                  <a:lnTo>
                    <a:pt x="19136" y="8646"/>
                  </a:lnTo>
                  <a:cubicBezTo>
                    <a:pt x="18972" y="8215"/>
                    <a:pt x="18512" y="7927"/>
                    <a:pt x="17997" y="7927"/>
                  </a:cubicBezTo>
                  <a:lnTo>
                    <a:pt x="13201" y="7927"/>
                  </a:lnTo>
                  <a:lnTo>
                    <a:pt x="13201" y="10037"/>
                  </a:lnTo>
                  <a:lnTo>
                    <a:pt x="17130" y="10037"/>
                  </a:lnTo>
                  <a:lnTo>
                    <a:pt x="19136" y="15295"/>
                  </a:lnTo>
                  <a:lnTo>
                    <a:pt x="2471" y="15295"/>
                  </a:lnTo>
                  <a:lnTo>
                    <a:pt x="4467" y="10037"/>
                  </a:lnTo>
                  <a:lnTo>
                    <a:pt x="8406" y="10037"/>
                  </a:lnTo>
                  <a:lnTo>
                    <a:pt x="8406" y="7927"/>
                  </a:lnTo>
                  <a:lnTo>
                    <a:pt x="3601" y="7927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2701" name="Group 2701"/>
          <p:cNvGrpSpPr/>
          <p:nvPr/>
        </p:nvGrpSpPr>
        <p:grpSpPr>
          <a:xfrm>
            <a:off x="9436933" y="6571547"/>
            <a:ext cx="766792" cy="766792"/>
            <a:chOff x="0" y="0"/>
            <a:chExt cx="766790" cy="766790"/>
          </a:xfrm>
        </p:grpSpPr>
        <p:sp>
          <p:nvSpPr>
            <p:cNvPr id="2699" name="Shape 2699"/>
            <p:cNvSpPr/>
            <p:nvPr/>
          </p:nvSpPr>
          <p:spPr>
            <a:xfrm>
              <a:off x="0" y="0"/>
              <a:ext cx="766791" cy="766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635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>
                <a:solidFill>
                  <a:schemeClr val="bg2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2700" name="Shape 2700"/>
            <p:cNvSpPr/>
            <p:nvPr/>
          </p:nvSpPr>
          <p:spPr>
            <a:xfrm>
              <a:off x="72582" y="146650"/>
              <a:ext cx="621627" cy="4509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lnSpc>
                  <a:spcPct val="120000"/>
                </a:lnSpc>
                <a:defRPr sz="2500">
                  <a:latin typeface="Roboto Light"/>
                  <a:ea typeface="Roboto Light"/>
                  <a:cs typeface="Roboto Light"/>
                  <a:sym typeface="Roboto Light"/>
                </a:defRPr>
              </a:lvl1pPr>
            </a:lstStyle>
            <a:p>
              <a:pPr lvl="0">
                <a:defRPr sz="1800"/>
              </a:pPr>
              <a:r>
                <a:rPr sz="2500">
                  <a:solidFill>
                    <a:schemeClr val="bg2"/>
                  </a:solidFill>
                  <a:latin typeface="Roboto" pitchFamily="2" charset="0"/>
                  <a:ea typeface="Roboto" pitchFamily="2" charset="0"/>
                </a:rPr>
                <a:t>2</a:t>
              </a:r>
            </a:p>
          </p:txBody>
        </p:sp>
      </p:grpSp>
      <p:grpSp>
        <p:nvGrpSpPr>
          <p:cNvPr id="2704" name="Group 2704"/>
          <p:cNvGrpSpPr/>
          <p:nvPr/>
        </p:nvGrpSpPr>
        <p:grpSpPr>
          <a:xfrm>
            <a:off x="4574868" y="6571547"/>
            <a:ext cx="766792" cy="766792"/>
            <a:chOff x="0" y="0"/>
            <a:chExt cx="766790" cy="766790"/>
          </a:xfrm>
        </p:grpSpPr>
        <p:sp>
          <p:nvSpPr>
            <p:cNvPr id="2702" name="Shape 2702"/>
            <p:cNvSpPr/>
            <p:nvPr/>
          </p:nvSpPr>
          <p:spPr>
            <a:xfrm>
              <a:off x="0" y="0"/>
              <a:ext cx="766791" cy="766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635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>
                <a:solidFill>
                  <a:schemeClr val="bg2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2703" name="Shape 2703"/>
            <p:cNvSpPr/>
            <p:nvPr/>
          </p:nvSpPr>
          <p:spPr>
            <a:xfrm>
              <a:off x="72582" y="146650"/>
              <a:ext cx="621627" cy="4226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lnSpc>
                  <a:spcPct val="120000"/>
                </a:lnSpc>
                <a:defRPr sz="2500">
                  <a:latin typeface="Roboto Light"/>
                  <a:ea typeface="Roboto Light"/>
                  <a:cs typeface="Roboto Light"/>
                  <a:sym typeface="Roboto Light"/>
                </a:defRPr>
              </a:lvl1pPr>
            </a:lstStyle>
            <a:p>
              <a:pPr lvl="0">
                <a:defRPr sz="1800"/>
              </a:pPr>
              <a:r>
                <a:rPr sz="2500" dirty="0">
                  <a:solidFill>
                    <a:schemeClr val="bg2"/>
                  </a:solidFill>
                  <a:latin typeface="Roboto" pitchFamily="2" charset="0"/>
                  <a:ea typeface="Roboto" pitchFamily="2" charset="0"/>
                </a:rPr>
                <a:t>1</a:t>
              </a:r>
            </a:p>
          </p:txBody>
        </p:sp>
      </p:grpSp>
      <p:grpSp>
        <p:nvGrpSpPr>
          <p:cNvPr id="2707" name="Group 2707"/>
          <p:cNvGrpSpPr/>
          <p:nvPr/>
        </p:nvGrpSpPr>
        <p:grpSpPr>
          <a:xfrm>
            <a:off x="14189116" y="6571547"/>
            <a:ext cx="766792" cy="766792"/>
            <a:chOff x="0" y="0"/>
            <a:chExt cx="766790" cy="766790"/>
          </a:xfrm>
        </p:grpSpPr>
        <p:sp>
          <p:nvSpPr>
            <p:cNvPr id="2705" name="Shape 2705"/>
            <p:cNvSpPr/>
            <p:nvPr/>
          </p:nvSpPr>
          <p:spPr>
            <a:xfrm>
              <a:off x="0" y="0"/>
              <a:ext cx="766791" cy="766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63500" cap="flat">
              <a:solidFill>
                <a:schemeClr val="accent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>
                <a:solidFill>
                  <a:schemeClr val="bg2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2706" name="Shape 2706"/>
            <p:cNvSpPr/>
            <p:nvPr/>
          </p:nvSpPr>
          <p:spPr>
            <a:xfrm>
              <a:off x="72582" y="146650"/>
              <a:ext cx="621627" cy="4581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lnSpc>
                  <a:spcPct val="120000"/>
                </a:lnSpc>
                <a:defRPr sz="2500">
                  <a:latin typeface="Roboto Light"/>
                  <a:ea typeface="Roboto Light"/>
                  <a:cs typeface="Roboto Light"/>
                  <a:sym typeface="Roboto Light"/>
                </a:defRPr>
              </a:lvl1pPr>
            </a:lstStyle>
            <a:p>
              <a:pPr lvl="0">
                <a:defRPr sz="1800"/>
              </a:pPr>
              <a:r>
                <a:rPr sz="2500">
                  <a:solidFill>
                    <a:schemeClr val="bg2"/>
                  </a:solidFill>
                  <a:latin typeface="Roboto" pitchFamily="2" charset="0"/>
                  <a:ea typeface="Roboto" pitchFamily="2" charset="0"/>
                </a:rPr>
                <a:t>3</a:t>
              </a:r>
            </a:p>
          </p:txBody>
        </p:sp>
      </p:grpSp>
      <p:grpSp>
        <p:nvGrpSpPr>
          <p:cNvPr id="2710" name="Group 2710"/>
          <p:cNvGrpSpPr/>
          <p:nvPr/>
        </p:nvGrpSpPr>
        <p:grpSpPr>
          <a:xfrm>
            <a:off x="18941301" y="6571547"/>
            <a:ext cx="766792" cy="766792"/>
            <a:chOff x="0" y="0"/>
            <a:chExt cx="766790" cy="766790"/>
          </a:xfrm>
        </p:grpSpPr>
        <p:sp>
          <p:nvSpPr>
            <p:cNvPr id="2708" name="Shape 2708"/>
            <p:cNvSpPr/>
            <p:nvPr/>
          </p:nvSpPr>
          <p:spPr>
            <a:xfrm>
              <a:off x="0" y="0"/>
              <a:ext cx="766791" cy="766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63500" cap="flat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>
                <a:solidFill>
                  <a:schemeClr val="bg2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2709" name="Shape 2709"/>
            <p:cNvSpPr/>
            <p:nvPr/>
          </p:nvSpPr>
          <p:spPr>
            <a:xfrm>
              <a:off x="72582" y="146650"/>
              <a:ext cx="621627" cy="4226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lnSpc>
                  <a:spcPct val="120000"/>
                </a:lnSpc>
                <a:defRPr sz="2500">
                  <a:latin typeface="Roboto Light"/>
                  <a:ea typeface="Roboto Light"/>
                  <a:cs typeface="Roboto Light"/>
                  <a:sym typeface="Roboto Light"/>
                </a:defRPr>
              </a:lvl1pPr>
            </a:lstStyle>
            <a:p>
              <a:pPr lvl="0">
                <a:defRPr sz="1800"/>
              </a:pPr>
              <a:r>
                <a:rPr sz="2500">
                  <a:solidFill>
                    <a:schemeClr val="bg2"/>
                  </a:solidFill>
                  <a:latin typeface="Roboto" pitchFamily="2" charset="0"/>
                  <a:ea typeface="Roboto" pitchFamily="2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195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50"/>
                            </p:stCondLst>
                            <p:childTnLst>
                              <p:par>
                                <p:cTn id="4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2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50"/>
                            </p:stCondLst>
                            <p:childTnLst>
                              <p:par>
                                <p:cTn id="6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50"/>
                            </p:stCondLst>
                            <p:childTnLst>
                              <p:par>
                                <p:cTn id="9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000"/>
                                        <p:tgtEl>
                                          <p:spTgt spid="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6" grpId="0" animBg="1" advAuto="0"/>
      <p:bldP spid="2667" grpId="0" animBg="1" advAuto="0"/>
      <p:bldP spid="2670" grpId="0" animBg="1" advAuto="0"/>
      <p:bldP spid="2671" grpId="0" animBg="1" advAuto="0"/>
      <p:bldP spid="2674" grpId="0" animBg="1" advAuto="0"/>
      <p:bldP spid="2675" grpId="0" animBg="1" advAuto="0"/>
      <p:bldP spid="2678" grpId="0" animBg="1" advAuto="0"/>
      <p:bldP spid="2679" grpId="0" animBg="1" advAuto="0"/>
      <p:bldP spid="2680" grpId="0" animBg="1" advAuto="0"/>
      <p:bldP spid="2681" grpId="0" animBg="1" advAuto="0"/>
      <p:bldP spid="2683" grpId="0" animBg="1" advAuto="0"/>
      <p:bldP spid="2684" grpId="0" animBg="1" advAuto="0"/>
      <p:bldP spid="2685" grpId="0" animBg="1" advAuto="0"/>
      <p:bldP spid="2686" grpId="0" animBg="1" advAuto="0"/>
      <p:bldP spid="2689" grpId="0" animBg="1" advAuto="0"/>
      <p:bldP spid="2692" grpId="0" animBg="1" advAuto="0"/>
      <p:bldP spid="2695" grpId="0" animBg="1" advAuto="0"/>
      <p:bldP spid="2698" grpId="0" animBg="1" advAuto="0"/>
      <p:bldP spid="2701" grpId="0" advAuto="0"/>
      <p:bldP spid="2704" grpId="0" advAuto="0"/>
      <p:bldP spid="2707" grpId="0" advAuto="0"/>
      <p:bldP spid="2710" grpId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6" name="Shape 3776"/>
          <p:cNvSpPr/>
          <p:nvPr/>
        </p:nvSpPr>
        <p:spPr>
          <a:xfrm>
            <a:off x="-1198" y="2754023"/>
            <a:ext cx="24386398" cy="10977830"/>
          </a:xfrm>
          <a:prstGeom prst="rect">
            <a:avLst/>
          </a:prstGeom>
          <a:solidFill>
            <a:srgbClr val="21283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3777" name="Shape 3777"/>
          <p:cNvSpPr>
            <a:spLocks noGrp="1"/>
          </p:cNvSpPr>
          <p:nvPr>
            <p:ph type="title"/>
          </p:nvPr>
        </p:nvSpPr>
        <p:spPr>
          <a:xfrm>
            <a:off x="1985943" y="902001"/>
            <a:ext cx="12099693" cy="220934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75000"/>
              </a:lnSpc>
              <a:defRPr sz="1800" b="0">
                <a:solidFill>
                  <a:srgbClr val="000000"/>
                </a:solidFill>
              </a:defRPr>
            </a:pPr>
            <a:r>
              <a:rPr lang="en-US" sz="4500" b="1" dirty="0">
                <a:solidFill>
                  <a:schemeClr val="bg2"/>
                </a:solidFill>
              </a:rPr>
              <a:t>Current</a:t>
            </a:r>
            <a:endParaRPr sz="4500" b="1" dirty="0">
              <a:solidFill>
                <a:schemeClr val="bg2"/>
              </a:solidFill>
            </a:endParaRPr>
          </a:p>
          <a:p>
            <a:pPr lvl="0">
              <a:lnSpc>
                <a:spcPct val="75000"/>
              </a:lnSpc>
              <a:defRPr sz="1800" b="0">
                <a:solidFill>
                  <a:srgbClr val="000000"/>
                </a:solidFill>
              </a:defRPr>
            </a:pPr>
            <a:r>
              <a:rPr lang="en-US" sz="9000" b="1" dirty="0">
                <a:solidFill>
                  <a:schemeClr val="accent5"/>
                </a:solidFill>
              </a:rPr>
              <a:t>Limitations</a:t>
            </a:r>
            <a:r>
              <a:rPr sz="9000" b="1" dirty="0">
                <a:solidFill>
                  <a:schemeClr val="accent5"/>
                </a:solidFill>
              </a:rPr>
              <a:t> </a:t>
            </a:r>
            <a:r>
              <a:rPr lang="en-US" sz="9000" b="1" dirty="0">
                <a:solidFill>
                  <a:srgbClr val="BBBFC3"/>
                </a:solidFill>
              </a:rPr>
              <a:t>of</a:t>
            </a:r>
            <a:r>
              <a:rPr sz="9000" b="1" dirty="0">
                <a:solidFill>
                  <a:srgbClr val="212830"/>
                </a:solidFill>
              </a:rPr>
              <a:t> </a:t>
            </a:r>
            <a:r>
              <a:rPr lang="en-US" sz="9000" b="1" dirty="0">
                <a:solidFill>
                  <a:schemeClr val="bg2"/>
                </a:solidFill>
              </a:rPr>
              <a:t>VR</a:t>
            </a:r>
            <a:endParaRPr sz="9000" b="1" dirty="0">
              <a:solidFill>
                <a:schemeClr val="bg2"/>
              </a:solidFill>
            </a:endParaRPr>
          </a:p>
        </p:txBody>
      </p:sp>
      <p:sp>
        <p:nvSpPr>
          <p:cNvPr id="3779" name="Shape 3779"/>
          <p:cNvSpPr>
            <a:spLocks noGrp="1"/>
          </p:cNvSpPr>
          <p:nvPr>
            <p:ph type="sldNum" sz="quarter" idx="2"/>
          </p:nvPr>
        </p:nvSpPr>
        <p:spPr>
          <a:xfrm>
            <a:off x="23037407" y="13157200"/>
            <a:ext cx="371700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6</a:t>
            </a:fld>
            <a:endParaRPr dirty="0">
              <a:solidFill>
                <a:srgbClr val="FFFFFF"/>
              </a:solidFill>
            </a:endParaRPr>
          </a:p>
        </p:txBody>
      </p:sp>
      <p:grpSp>
        <p:nvGrpSpPr>
          <p:cNvPr id="3809" name="Group 3809"/>
          <p:cNvGrpSpPr/>
          <p:nvPr/>
        </p:nvGrpSpPr>
        <p:grpSpPr>
          <a:xfrm>
            <a:off x="7798277" y="4061612"/>
            <a:ext cx="8787447" cy="7700977"/>
            <a:chOff x="0" y="0"/>
            <a:chExt cx="8787446" cy="7700976"/>
          </a:xfrm>
        </p:grpSpPr>
        <p:sp>
          <p:nvSpPr>
            <p:cNvPr id="3780" name="Shape 3780"/>
            <p:cNvSpPr/>
            <p:nvPr/>
          </p:nvSpPr>
          <p:spPr>
            <a:xfrm>
              <a:off x="2463800" y="6896100"/>
              <a:ext cx="3803403" cy="804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3526"/>
                    <a:pt x="0" y="7876"/>
                  </a:cubicBezTo>
                  <a:lnTo>
                    <a:pt x="0" y="13724"/>
                  </a:lnTo>
                  <a:cubicBezTo>
                    <a:pt x="0" y="18074"/>
                    <a:pt x="4835" y="21600"/>
                    <a:pt x="10800" y="21600"/>
                  </a:cubicBezTo>
                  <a:cubicBezTo>
                    <a:pt x="16765" y="21600"/>
                    <a:pt x="21600" y="18074"/>
                    <a:pt x="21600" y="13724"/>
                  </a:cubicBezTo>
                  <a:lnTo>
                    <a:pt x="21600" y="7876"/>
                  </a:lnTo>
                  <a:cubicBezTo>
                    <a:pt x="21600" y="3526"/>
                    <a:pt x="16765" y="0"/>
                    <a:pt x="1080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63367">
                  <a:schemeClr val="accent4">
                    <a:lumMod val="5000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>
              <a:outerShdw blurRad="50800" dist="46556" dir="5400000" rotWithShape="0">
                <a:srgbClr val="000000"/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781" name="Shape 3781"/>
            <p:cNvSpPr/>
            <p:nvPr/>
          </p:nvSpPr>
          <p:spPr>
            <a:xfrm>
              <a:off x="2463800" y="7188200"/>
              <a:ext cx="3803403" cy="511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6844"/>
                    <a:pt x="16765" y="12394"/>
                    <a:pt x="10800" y="12394"/>
                  </a:cubicBezTo>
                  <a:cubicBezTo>
                    <a:pt x="4835" y="12394"/>
                    <a:pt x="0" y="6844"/>
                    <a:pt x="0" y="0"/>
                  </a:cubicBezTo>
                  <a:lnTo>
                    <a:pt x="0" y="9205"/>
                  </a:lnTo>
                  <a:cubicBezTo>
                    <a:pt x="0" y="16051"/>
                    <a:pt x="4835" y="21600"/>
                    <a:pt x="10800" y="21600"/>
                  </a:cubicBezTo>
                  <a:cubicBezTo>
                    <a:pt x="16765" y="21600"/>
                    <a:pt x="21600" y="16051"/>
                    <a:pt x="21600" y="9205"/>
                  </a:cubicBezTo>
                  <a:cubicBezTo>
                    <a:pt x="21600" y="9205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212830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782" name="Shape 3782"/>
            <p:cNvSpPr/>
            <p:nvPr/>
          </p:nvSpPr>
          <p:spPr>
            <a:xfrm>
              <a:off x="2768600" y="6718300"/>
              <a:ext cx="3184600" cy="67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3525"/>
                    <a:pt x="0" y="7875"/>
                  </a:cubicBezTo>
                  <a:lnTo>
                    <a:pt x="0" y="13724"/>
                  </a:lnTo>
                  <a:cubicBezTo>
                    <a:pt x="0" y="18074"/>
                    <a:pt x="4835" y="21600"/>
                    <a:pt x="10800" y="21600"/>
                  </a:cubicBezTo>
                  <a:cubicBezTo>
                    <a:pt x="16765" y="21600"/>
                    <a:pt x="21600" y="18074"/>
                    <a:pt x="21600" y="13724"/>
                  </a:cubicBezTo>
                  <a:lnTo>
                    <a:pt x="21600" y="7875"/>
                  </a:lnTo>
                  <a:cubicBezTo>
                    <a:pt x="21600" y="3525"/>
                    <a:pt x="16765" y="0"/>
                    <a:pt x="1080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81350">
                  <a:schemeClr val="accent4">
                    <a:lumMod val="5000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783" name="Shape 3783"/>
            <p:cNvSpPr/>
            <p:nvPr/>
          </p:nvSpPr>
          <p:spPr>
            <a:xfrm>
              <a:off x="2768600" y="6959600"/>
              <a:ext cx="3184600" cy="428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6845"/>
                    <a:pt x="16765" y="12395"/>
                    <a:pt x="10800" y="12395"/>
                  </a:cubicBezTo>
                  <a:cubicBezTo>
                    <a:pt x="4835" y="12395"/>
                    <a:pt x="0" y="6845"/>
                    <a:pt x="0" y="0"/>
                  </a:cubicBezTo>
                  <a:lnTo>
                    <a:pt x="0" y="9206"/>
                  </a:lnTo>
                  <a:cubicBezTo>
                    <a:pt x="0" y="16051"/>
                    <a:pt x="4835" y="21600"/>
                    <a:pt x="10800" y="21600"/>
                  </a:cubicBezTo>
                  <a:cubicBezTo>
                    <a:pt x="16765" y="21600"/>
                    <a:pt x="21600" y="16051"/>
                    <a:pt x="21600" y="9206"/>
                  </a:cubicBezTo>
                  <a:cubicBezTo>
                    <a:pt x="21600" y="9206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21283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784" name="Shape 3784"/>
            <p:cNvSpPr/>
            <p:nvPr/>
          </p:nvSpPr>
          <p:spPr>
            <a:xfrm>
              <a:off x="3060700" y="6553200"/>
              <a:ext cx="2611885" cy="552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3526"/>
                    <a:pt x="0" y="7875"/>
                  </a:cubicBezTo>
                  <a:lnTo>
                    <a:pt x="0" y="13724"/>
                  </a:lnTo>
                  <a:cubicBezTo>
                    <a:pt x="0" y="18074"/>
                    <a:pt x="4835" y="21600"/>
                    <a:pt x="10800" y="21600"/>
                  </a:cubicBezTo>
                  <a:cubicBezTo>
                    <a:pt x="16765" y="21600"/>
                    <a:pt x="21600" y="18074"/>
                    <a:pt x="21600" y="13724"/>
                  </a:cubicBezTo>
                  <a:lnTo>
                    <a:pt x="21600" y="7875"/>
                  </a:lnTo>
                  <a:cubicBezTo>
                    <a:pt x="21600" y="3526"/>
                    <a:pt x="16765" y="0"/>
                    <a:pt x="10800" y="0"/>
                  </a:cubicBezTo>
                  <a:close/>
                </a:path>
              </a:pathLst>
            </a:custGeom>
            <a:gradFill flip="none" rotWithShape="1">
              <a:gsLst>
                <a:gs pos="15947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785" name="Shape 3785"/>
            <p:cNvSpPr/>
            <p:nvPr/>
          </p:nvSpPr>
          <p:spPr>
            <a:xfrm>
              <a:off x="3060700" y="6756400"/>
              <a:ext cx="2611885" cy="351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6845"/>
                    <a:pt x="16765" y="12394"/>
                    <a:pt x="10800" y="12394"/>
                  </a:cubicBezTo>
                  <a:cubicBezTo>
                    <a:pt x="4835" y="12394"/>
                    <a:pt x="0" y="6845"/>
                    <a:pt x="0" y="0"/>
                  </a:cubicBezTo>
                  <a:lnTo>
                    <a:pt x="0" y="9205"/>
                  </a:lnTo>
                  <a:cubicBezTo>
                    <a:pt x="0" y="16051"/>
                    <a:pt x="4835" y="21600"/>
                    <a:pt x="10800" y="21600"/>
                  </a:cubicBezTo>
                  <a:cubicBezTo>
                    <a:pt x="16765" y="21600"/>
                    <a:pt x="21600" y="16051"/>
                    <a:pt x="21600" y="9205"/>
                  </a:cubicBezTo>
                  <a:cubicBezTo>
                    <a:pt x="21600" y="9205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21283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786" name="Shape 3786"/>
            <p:cNvSpPr/>
            <p:nvPr/>
          </p:nvSpPr>
          <p:spPr>
            <a:xfrm>
              <a:off x="3911424" y="647682"/>
              <a:ext cx="924719" cy="6191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78" y="0"/>
                  </a:moveTo>
                  <a:cubicBezTo>
                    <a:pt x="7132" y="0"/>
                    <a:pt x="5043" y="274"/>
                    <a:pt x="5043" y="609"/>
                  </a:cubicBezTo>
                  <a:cubicBezTo>
                    <a:pt x="5043" y="609"/>
                    <a:pt x="5043" y="2793"/>
                    <a:pt x="5043" y="2793"/>
                  </a:cubicBezTo>
                  <a:cubicBezTo>
                    <a:pt x="5043" y="3078"/>
                    <a:pt x="6562" y="3318"/>
                    <a:pt x="8584" y="3383"/>
                  </a:cubicBezTo>
                  <a:cubicBezTo>
                    <a:pt x="6570" y="3456"/>
                    <a:pt x="5043" y="3797"/>
                    <a:pt x="5043" y="4208"/>
                  </a:cubicBezTo>
                  <a:cubicBezTo>
                    <a:pt x="5043" y="4554"/>
                    <a:pt x="6135" y="4852"/>
                    <a:pt x="7685" y="4980"/>
                  </a:cubicBezTo>
                  <a:cubicBezTo>
                    <a:pt x="6133" y="5080"/>
                    <a:pt x="5043" y="5290"/>
                    <a:pt x="5043" y="5533"/>
                  </a:cubicBezTo>
                  <a:cubicBezTo>
                    <a:pt x="5043" y="5533"/>
                    <a:pt x="5043" y="20013"/>
                    <a:pt x="5043" y="20013"/>
                  </a:cubicBezTo>
                  <a:cubicBezTo>
                    <a:pt x="5043" y="20129"/>
                    <a:pt x="5311" y="20237"/>
                    <a:pt x="5738" y="20330"/>
                  </a:cubicBezTo>
                  <a:cubicBezTo>
                    <a:pt x="2342" y="20444"/>
                    <a:pt x="0" y="20666"/>
                    <a:pt x="0" y="20924"/>
                  </a:cubicBezTo>
                  <a:cubicBezTo>
                    <a:pt x="0" y="21297"/>
                    <a:pt x="4837" y="21600"/>
                    <a:pt x="10800" y="21600"/>
                  </a:cubicBezTo>
                  <a:cubicBezTo>
                    <a:pt x="16763" y="21600"/>
                    <a:pt x="21600" y="21297"/>
                    <a:pt x="21600" y="20924"/>
                  </a:cubicBezTo>
                  <a:cubicBezTo>
                    <a:pt x="21600" y="20695"/>
                    <a:pt x="19763" y="20493"/>
                    <a:pt x="16974" y="20370"/>
                  </a:cubicBezTo>
                  <a:cubicBezTo>
                    <a:pt x="17521" y="20270"/>
                    <a:pt x="17855" y="20146"/>
                    <a:pt x="17855" y="20013"/>
                  </a:cubicBezTo>
                  <a:lnTo>
                    <a:pt x="17855" y="5533"/>
                  </a:lnTo>
                  <a:cubicBezTo>
                    <a:pt x="17855" y="5290"/>
                    <a:pt x="16773" y="5080"/>
                    <a:pt x="15222" y="4980"/>
                  </a:cubicBezTo>
                  <a:cubicBezTo>
                    <a:pt x="16769" y="4852"/>
                    <a:pt x="17855" y="4554"/>
                    <a:pt x="17855" y="4208"/>
                  </a:cubicBezTo>
                  <a:cubicBezTo>
                    <a:pt x="17855" y="3797"/>
                    <a:pt x="16328" y="3456"/>
                    <a:pt x="14313" y="3383"/>
                  </a:cubicBezTo>
                  <a:cubicBezTo>
                    <a:pt x="16337" y="3318"/>
                    <a:pt x="17855" y="3078"/>
                    <a:pt x="17855" y="2793"/>
                  </a:cubicBezTo>
                  <a:lnTo>
                    <a:pt x="17855" y="609"/>
                  </a:lnTo>
                  <a:cubicBezTo>
                    <a:pt x="17855" y="274"/>
                    <a:pt x="15775" y="0"/>
                    <a:pt x="13229" y="0"/>
                  </a:cubicBezTo>
                  <a:lnTo>
                    <a:pt x="9678" y="0"/>
                  </a:lnTo>
                  <a:close/>
                </a:path>
              </a:pathLst>
            </a:custGeom>
            <a:gradFill flip="none" rotWithShape="1">
              <a:gsLst>
                <a:gs pos="19409">
                  <a:schemeClr val="accent4">
                    <a:lumMod val="50000"/>
                  </a:schemeClr>
                </a:gs>
                <a:gs pos="53291">
                  <a:schemeClr val="accent4"/>
                </a:gs>
                <a:gs pos="82574">
                  <a:schemeClr val="accent4">
                    <a:lumMod val="50000"/>
                  </a:scheme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787" name="Shape 3787"/>
            <p:cNvSpPr/>
            <p:nvPr/>
          </p:nvSpPr>
          <p:spPr>
            <a:xfrm>
              <a:off x="4127500" y="0"/>
              <a:ext cx="550813" cy="550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6764"/>
                    <a:pt x="4836" y="21600"/>
                    <a:pt x="10800" y="21600"/>
                  </a:cubicBezTo>
                  <a:lnTo>
                    <a:pt x="10800" y="21600"/>
                  </a:lnTo>
                  <a:cubicBezTo>
                    <a:pt x="16764" y="21600"/>
                    <a:pt x="21600" y="16764"/>
                    <a:pt x="21600" y="10800"/>
                  </a:cubicBezTo>
                  <a:lnTo>
                    <a:pt x="21600" y="10800"/>
                  </a:lnTo>
                  <a:cubicBezTo>
                    <a:pt x="21600" y="4836"/>
                    <a:pt x="16764" y="0"/>
                    <a:pt x="10800" y="0"/>
                  </a:cubicBezTo>
                  <a:lnTo>
                    <a:pt x="10800" y="0"/>
                  </a:lnTo>
                  <a:cubicBezTo>
                    <a:pt x="4836" y="0"/>
                    <a:pt x="0" y="4836"/>
                    <a:pt x="0" y="10800"/>
                  </a:cubicBezTo>
                </a:path>
              </a:pathLst>
            </a:custGeom>
            <a:gradFill flip="none" rotWithShape="1">
              <a:gsLst>
                <a:gs pos="25616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788" name="Shape 3788"/>
            <p:cNvSpPr/>
            <p:nvPr/>
          </p:nvSpPr>
          <p:spPr>
            <a:xfrm>
              <a:off x="5638800" y="5524500"/>
              <a:ext cx="3148646" cy="1059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2044"/>
                    <a:pt x="0" y="4566"/>
                  </a:cubicBezTo>
                  <a:cubicBezTo>
                    <a:pt x="0" y="13974"/>
                    <a:pt x="4835" y="21600"/>
                    <a:pt x="10800" y="21600"/>
                  </a:cubicBezTo>
                  <a:cubicBezTo>
                    <a:pt x="16765" y="21600"/>
                    <a:pt x="21600" y="13974"/>
                    <a:pt x="21600" y="4566"/>
                  </a:cubicBezTo>
                  <a:cubicBezTo>
                    <a:pt x="21600" y="2044"/>
                    <a:pt x="16765" y="0"/>
                    <a:pt x="108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789" name="Shape 3789"/>
            <p:cNvSpPr/>
            <p:nvPr/>
          </p:nvSpPr>
          <p:spPr>
            <a:xfrm>
              <a:off x="6858000" y="2159000"/>
              <a:ext cx="724152" cy="786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6" h="21600" extrusionOk="0">
                  <a:moveTo>
                    <a:pt x="17874" y="15882"/>
                  </a:moveTo>
                  <a:cubicBezTo>
                    <a:pt x="17371" y="16504"/>
                    <a:pt x="16849" y="16460"/>
                    <a:pt x="16386" y="16442"/>
                  </a:cubicBezTo>
                  <a:cubicBezTo>
                    <a:pt x="13605" y="16335"/>
                    <a:pt x="16431" y="8108"/>
                    <a:pt x="14687" y="3498"/>
                  </a:cubicBezTo>
                  <a:cubicBezTo>
                    <a:pt x="14244" y="1966"/>
                    <a:pt x="11939" y="0"/>
                    <a:pt x="10225" y="0"/>
                  </a:cubicBezTo>
                  <a:cubicBezTo>
                    <a:pt x="8615" y="0"/>
                    <a:pt x="6384" y="1832"/>
                    <a:pt x="5855" y="3220"/>
                  </a:cubicBezTo>
                  <a:cubicBezTo>
                    <a:pt x="3834" y="7632"/>
                    <a:pt x="6727" y="15936"/>
                    <a:pt x="4040" y="16442"/>
                  </a:cubicBezTo>
                  <a:cubicBezTo>
                    <a:pt x="3545" y="16535"/>
                    <a:pt x="3055" y="16504"/>
                    <a:pt x="2552" y="15882"/>
                  </a:cubicBezTo>
                  <a:cubicBezTo>
                    <a:pt x="1512" y="14597"/>
                    <a:pt x="-587" y="16069"/>
                    <a:pt x="156" y="18286"/>
                  </a:cubicBezTo>
                  <a:cubicBezTo>
                    <a:pt x="482" y="19260"/>
                    <a:pt x="1497" y="21086"/>
                    <a:pt x="4277" y="20714"/>
                  </a:cubicBezTo>
                  <a:cubicBezTo>
                    <a:pt x="9606" y="19997"/>
                    <a:pt x="5390" y="9184"/>
                    <a:pt x="8638" y="9137"/>
                  </a:cubicBezTo>
                  <a:cubicBezTo>
                    <a:pt x="10459" y="9277"/>
                    <a:pt x="7044" y="21600"/>
                    <a:pt x="10213" y="21600"/>
                  </a:cubicBezTo>
                  <a:cubicBezTo>
                    <a:pt x="13150" y="21600"/>
                    <a:pt x="10064" y="9340"/>
                    <a:pt x="11788" y="9137"/>
                  </a:cubicBezTo>
                  <a:cubicBezTo>
                    <a:pt x="15036" y="9184"/>
                    <a:pt x="10820" y="19997"/>
                    <a:pt x="16149" y="20714"/>
                  </a:cubicBezTo>
                  <a:cubicBezTo>
                    <a:pt x="18929" y="21086"/>
                    <a:pt x="19944" y="19260"/>
                    <a:pt x="20271" y="18286"/>
                  </a:cubicBezTo>
                  <a:cubicBezTo>
                    <a:pt x="21013" y="16069"/>
                    <a:pt x="18914" y="14597"/>
                    <a:pt x="17874" y="15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790" name="Shape 3790"/>
            <p:cNvSpPr/>
            <p:nvPr/>
          </p:nvSpPr>
          <p:spPr>
            <a:xfrm>
              <a:off x="5638800" y="5524500"/>
              <a:ext cx="3148646" cy="447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4"/>
                    <a:pt x="16765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791" name="Shape 3791"/>
            <p:cNvSpPr/>
            <p:nvPr/>
          </p:nvSpPr>
          <p:spPr>
            <a:xfrm flipV="1">
              <a:off x="5678747" y="2864643"/>
              <a:ext cx="1256346" cy="2933156"/>
            </a:xfrm>
            <a:prstGeom prst="line">
              <a:avLst/>
            </a:prstGeom>
            <a:noFill/>
            <a:ln w="38100" cap="flat">
              <a:solidFill>
                <a:schemeClr val="accent2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92" name="Shape 3792"/>
            <p:cNvSpPr/>
            <p:nvPr/>
          </p:nvSpPr>
          <p:spPr>
            <a:xfrm flipH="1" flipV="1">
              <a:off x="7514158" y="2864643"/>
              <a:ext cx="1250653" cy="2935698"/>
            </a:xfrm>
            <a:prstGeom prst="line">
              <a:avLst/>
            </a:prstGeom>
            <a:noFill/>
            <a:ln w="38100" cap="flat">
              <a:solidFill>
                <a:schemeClr val="accent2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93" name="Shape 3793"/>
            <p:cNvSpPr/>
            <p:nvPr/>
          </p:nvSpPr>
          <p:spPr>
            <a:xfrm>
              <a:off x="7162800" y="2273300"/>
              <a:ext cx="116112" cy="116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9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4836" y="21600"/>
                    <a:pt x="0" y="16765"/>
                    <a:pt x="0" y="10799"/>
                  </a:cubicBezTo>
                  <a:cubicBezTo>
                    <a:pt x="0" y="4834"/>
                    <a:pt x="4836" y="0"/>
                    <a:pt x="10800" y="0"/>
                  </a:cubicBezTo>
                  <a:cubicBezTo>
                    <a:pt x="16764" y="0"/>
                    <a:pt x="21600" y="4834"/>
                    <a:pt x="21600" y="10799"/>
                  </a:cubicBezTo>
                  <a:close/>
                </a:path>
              </a:pathLst>
            </a:custGeom>
            <a:solidFill>
              <a:srgbClr val="343E48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794" name="Shape 3794"/>
            <p:cNvSpPr/>
            <p:nvPr/>
          </p:nvSpPr>
          <p:spPr>
            <a:xfrm>
              <a:off x="7200900" y="1778000"/>
              <a:ext cx="32953" cy="561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108"/>
                  </a:moveTo>
                  <a:cubicBezTo>
                    <a:pt x="21600" y="21380"/>
                    <a:pt x="16771" y="21600"/>
                    <a:pt x="10804" y="21600"/>
                  </a:cubicBezTo>
                  <a:lnTo>
                    <a:pt x="10804" y="21600"/>
                  </a:lnTo>
                  <a:cubicBezTo>
                    <a:pt x="4837" y="21600"/>
                    <a:pt x="0" y="21380"/>
                    <a:pt x="0" y="21108"/>
                  </a:cubicBezTo>
                  <a:lnTo>
                    <a:pt x="0" y="492"/>
                  </a:lnTo>
                  <a:cubicBezTo>
                    <a:pt x="0" y="220"/>
                    <a:pt x="4837" y="0"/>
                    <a:pt x="10804" y="0"/>
                  </a:cubicBezTo>
                  <a:lnTo>
                    <a:pt x="10804" y="0"/>
                  </a:lnTo>
                  <a:cubicBezTo>
                    <a:pt x="16771" y="0"/>
                    <a:pt x="21600" y="220"/>
                    <a:pt x="21600" y="492"/>
                  </a:cubicBezTo>
                  <a:cubicBezTo>
                    <a:pt x="21600" y="492"/>
                    <a:pt x="21600" y="21108"/>
                    <a:pt x="21600" y="21108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795" name="Shape 3795"/>
            <p:cNvSpPr/>
            <p:nvPr/>
          </p:nvSpPr>
          <p:spPr>
            <a:xfrm>
              <a:off x="0" y="4953000"/>
              <a:ext cx="3148646" cy="1059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5" y="0"/>
                    <a:pt x="21600" y="2044"/>
                    <a:pt x="21600" y="4566"/>
                  </a:cubicBezTo>
                  <a:cubicBezTo>
                    <a:pt x="21600" y="13974"/>
                    <a:pt x="16765" y="21600"/>
                    <a:pt x="10800" y="21600"/>
                  </a:cubicBezTo>
                  <a:cubicBezTo>
                    <a:pt x="4835" y="21600"/>
                    <a:pt x="0" y="13974"/>
                    <a:pt x="0" y="4566"/>
                  </a:cubicBezTo>
                  <a:cubicBezTo>
                    <a:pt x="0" y="2044"/>
                    <a:pt x="4835" y="0"/>
                    <a:pt x="108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796" name="Shape 3796"/>
            <p:cNvSpPr/>
            <p:nvPr/>
          </p:nvSpPr>
          <p:spPr>
            <a:xfrm>
              <a:off x="1206499" y="1600200"/>
              <a:ext cx="724154" cy="786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6" h="21600" extrusionOk="0">
                  <a:moveTo>
                    <a:pt x="156" y="18286"/>
                  </a:moveTo>
                  <a:cubicBezTo>
                    <a:pt x="482" y="19260"/>
                    <a:pt x="1497" y="21087"/>
                    <a:pt x="4277" y="20713"/>
                  </a:cubicBezTo>
                  <a:cubicBezTo>
                    <a:pt x="9606" y="19997"/>
                    <a:pt x="5390" y="9184"/>
                    <a:pt x="8638" y="9137"/>
                  </a:cubicBezTo>
                  <a:cubicBezTo>
                    <a:pt x="10362" y="9340"/>
                    <a:pt x="7276" y="21600"/>
                    <a:pt x="10213" y="21600"/>
                  </a:cubicBezTo>
                  <a:cubicBezTo>
                    <a:pt x="13382" y="21600"/>
                    <a:pt x="9967" y="9277"/>
                    <a:pt x="11788" y="9137"/>
                  </a:cubicBezTo>
                  <a:cubicBezTo>
                    <a:pt x="15037" y="9184"/>
                    <a:pt x="10820" y="19997"/>
                    <a:pt x="16149" y="20713"/>
                  </a:cubicBezTo>
                  <a:cubicBezTo>
                    <a:pt x="18929" y="21087"/>
                    <a:pt x="19944" y="19260"/>
                    <a:pt x="20270" y="18286"/>
                  </a:cubicBezTo>
                  <a:cubicBezTo>
                    <a:pt x="21013" y="16069"/>
                    <a:pt x="18914" y="14597"/>
                    <a:pt x="17874" y="15882"/>
                  </a:cubicBezTo>
                  <a:cubicBezTo>
                    <a:pt x="17371" y="16504"/>
                    <a:pt x="16881" y="16535"/>
                    <a:pt x="16386" y="16442"/>
                  </a:cubicBezTo>
                  <a:cubicBezTo>
                    <a:pt x="13699" y="15936"/>
                    <a:pt x="16592" y="7632"/>
                    <a:pt x="14571" y="3220"/>
                  </a:cubicBezTo>
                  <a:cubicBezTo>
                    <a:pt x="14042" y="1832"/>
                    <a:pt x="11811" y="0"/>
                    <a:pt x="10202" y="0"/>
                  </a:cubicBezTo>
                  <a:cubicBezTo>
                    <a:pt x="8487" y="0"/>
                    <a:pt x="6182" y="1965"/>
                    <a:pt x="5739" y="3498"/>
                  </a:cubicBezTo>
                  <a:cubicBezTo>
                    <a:pt x="3995" y="8108"/>
                    <a:pt x="6821" y="16335"/>
                    <a:pt x="4040" y="16442"/>
                  </a:cubicBezTo>
                  <a:cubicBezTo>
                    <a:pt x="3577" y="16460"/>
                    <a:pt x="3055" y="16504"/>
                    <a:pt x="2552" y="15882"/>
                  </a:cubicBezTo>
                  <a:cubicBezTo>
                    <a:pt x="1512" y="14597"/>
                    <a:pt x="-587" y="16069"/>
                    <a:pt x="156" y="18286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797" name="Shape 3797"/>
            <p:cNvSpPr/>
            <p:nvPr/>
          </p:nvSpPr>
          <p:spPr>
            <a:xfrm>
              <a:off x="4762500" y="800100"/>
              <a:ext cx="2825782" cy="112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045" extrusionOk="0">
                  <a:moveTo>
                    <a:pt x="0" y="1024"/>
                  </a:moveTo>
                  <a:lnTo>
                    <a:pt x="0" y="5863"/>
                  </a:lnTo>
                  <a:cubicBezTo>
                    <a:pt x="3842" y="1058"/>
                    <a:pt x="6918" y="4106"/>
                    <a:pt x="9732" y="7091"/>
                  </a:cubicBezTo>
                  <a:lnTo>
                    <a:pt x="9732" y="7091"/>
                  </a:lnTo>
                  <a:cubicBezTo>
                    <a:pt x="11869" y="9357"/>
                    <a:pt x="13856" y="11587"/>
                    <a:pt x="15914" y="10314"/>
                  </a:cubicBezTo>
                  <a:lnTo>
                    <a:pt x="15914" y="10314"/>
                  </a:lnTo>
                  <a:cubicBezTo>
                    <a:pt x="16324" y="10061"/>
                    <a:pt x="16387" y="10536"/>
                    <a:pt x="15729" y="10799"/>
                  </a:cubicBezTo>
                  <a:lnTo>
                    <a:pt x="15729" y="10799"/>
                  </a:lnTo>
                  <a:cubicBezTo>
                    <a:pt x="13545" y="11672"/>
                    <a:pt x="11634" y="9875"/>
                    <a:pt x="9665" y="8064"/>
                  </a:cubicBezTo>
                  <a:lnTo>
                    <a:pt x="9665" y="8064"/>
                  </a:lnTo>
                  <a:cubicBezTo>
                    <a:pt x="6873" y="5495"/>
                    <a:pt x="3965" y="2898"/>
                    <a:pt x="0" y="7856"/>
                  </a:cubicBezTo>
                  <a:lnTo>
                    <a:pt x="0" y="7856"/>
                  </a:lnTo>
                  <a:lnTo>
                    <a:pt x="0" y="12354"/>
                  </a:lnTo>
                  <a:cubicBezTo>
                    <a:pt x="3736" y="6620"/>
                    <a:pt x="6675" y="7790"/>
                    <a:pt x="9483" y="10398"/>
                  </a:cubicBezTo>
                  <a:lnTo>
                    <a:pt x="9483" y="10398"/>
                  </a:lnTo>
                  <a:cubicBezTo>
                    <a:pt x="11307" y="12092"/>
                    <a:pt x="13005" y="13883"/>
                    <a:pt x="14557" y="13164"/>
                  </a:cubicBezTo>
                  <a:lnTo>
                    <a:pt x="14557" y="13164"/>
                  </a:lnTo>
                  <a:cubicBezTo>
                    <a:pt x="15431" y="12759"/>
                    <a:pt x="15913" y="11494"/>
                    <a:pt x="16476" y="12505"/>
                  </a:cubicBezTo>
                  <a:lnTo>
                    <a:pt x="16476" y="12505"/>
                  </a:lnTo>
                  <a:cubicBezTo>
                    <a:pt x="17223" y="13846"/>
                    <a:pt x="16372" y="15136"/>
                    <a:pt x="16460" y="17714"/>
                  </a:cubicBezTo>
                  <a:lnTo>
                    <a:pt x="16460" y="17714"/>
                  </a:lnTo>
                  <a:cubicBezTo>
                    <a:pt x="16506" y="19062"/>
                    <a:pt x="17195" y="20720"/>
                    <a:pt x="18344" y="21001"/>
                  </a:cubicBezTo>
                  <a:lnTo>
                    <a:pt x="18344" y="21001"/>
                  </a:lnTo>
                  <a:cubicBezTo>
                    <a:pt x="20157" y="21445"/>
                    <a:pt x="20070" y="18359"/>
                    <a:pt x="20047" y="17331"/>
                  </a:cubicBezTo>
                  <a:lnTo>
                    <a:pt x="20047" y="17331"/>
                  </a:lnTo>
                  <a:cubicBezTo>
                    <a:pt x="20030" y="16580"/>
                    <a:pt x="19854" y="16081"/>
                    <a:pt x="19603" y="16042"/>
                  </a:cubicBezTo>
                  <a:lnTo>
                    <a:pt x="19603" y="16042"/>
                  </a:lnTo>
                  <a:cubicBezTo>
                    <a:pt x="19096" y="15963"/>
                    <a:pt x="19108" y="16593"/>
                    <a:pt x="18975" y="17575"/>
                  </a:cubicBezTo>
                  <a:lnTo>
                    <a:pt x="18975" y="17575"/>
                  </a:lnTo>
                  <a:cubicBezTo>
                    <a:pt x="18790" y="18934"/>
                    <a:pt x="17941" y="18528"/>
                    <a:pt x="17648" y="17420"/>
                  </a:cubicBezTo>
                  <a:lnTo>
                    <a:pt x="17648" y="17420"/>
                  </a:lnTo>
                  <a:cubicBezTo>
                    <a:pt x="17195" y="15702"/>
                    <a:pt x="17838" y="13519"/>
                    <a:pt x="18397" y="13142"/>
                  </a:cubicBezTo>
                  <a:lnTo>
                    <a:pt x="18397" y="13142"/>
                  </a:lnTo>
                  <a:cubicBezTo>
                    <a:pt x="19006" y="12731"/>
                    <a:pt x="19426" y="12958"/>
                    <a:pt x="19889" y="13228"/>
                  </a:cubicBezTo>
                  <a:lnTo>
                    <a:pt x="19889" y="13228"/>
                  </a:lnTo>
                  <a:cubicBezTo>
                    <a:pt x="20511" y="13590"/>
                    <a:pt x="21600" y="14648"/>
                    <a:pt x="21396" y="12525"/>
                  </a:cubicBezTo>
                  <a:lnTo>
                    <a:pt x="21396" y="12525"/>
                  </a:lnTo>
                  <a:cubicBezTo>
                    <a:pt x="20923" y="7090"/>
                    <a:pt x="19206" y="9606"/>
                    <a:pt x="19206" y="9606"/>
                  </a:cubicBezTo>
                  <a:lnTo>
                    <a:pt x="19206" y="9606"/>
                  </a:lnTo>
                  <a:cubicBezTo>
                    <a:pt x="18345" y="5036"/>
                    <a:pt x="16534" y="8600"/>
                    <a:pt x="14489" y="8850"/>
                  </a:cubicBezTo>
                  <a:lnTo>
                    <a:pt x="14489" y="8850"/>
                  </a:lnTo>
                  <a:cubicBezTo>
                    <a:pt x="12916" y="8809"/>
                    <a:pt x="11680" y="6921"/>
                    <a:pt x="10207" y="4975"/>
                  </a:cubicBezTo>
                  <a:lnTo>
                    <a:pt x="10207" y="4975"/>
                  </a:lnTo>
                  <a:cubicBezTo>
                    <a:pt x="8871" y="3210"/>
                    <a:pt x="7340" y="720"/>
                    <a:pt x="5183" y="192"/>
                  </a:cubicBezTo>
                  <a:lnTo>
                    <a:pt x="5183" y="192"/>
                  </a:lnTo>
                  <a:cubicBezTo>
                    <a:pt x="3766" y="-155"/>
                    <a:pt x="2079" y="-117"/>
                    <a:pt x="0" y="1024"/>
                  </a:cubicBezTo>
                  <a:moveTo>
                    <a:pt x="17481" y="10933"/>
                  </a:moveTo>
                  <a:cubicBezTo>
                    <a:pt x="17481" y="10562"/>
                    <a:pt x="17986" y="10384"/>
                    <a:pt x="18608" y="10536"/>
                  </a:cubicBezTo>
                  <a:lnTo>
                    <a:pt x="18608" y="10536"/>
                  </a:lnTo>
                  <a:cubicBezTo>
                    <a:pt x="19230" y="10689"/>
                    <a:pt x="19734" y="11113"/>
                    <a:pt x="19734" y="11485"/>
                  </a:cubicBezTo>
                  <a:lnTo>
                    <a:pt x="19734" y="11485"/>
                  </a:lnTo>
                  <a:cubicBezTo>
                    <a:pt x="19734" y="11857"/>
                    <a:pt x="19230" y="12034"/>
                    <a:pt x="18608" y="11882"/>
                  </a:cubicBezTo>
                  <a:lnTo>
                    <a:pt x="18608" y="11882"/>
                  </a:lnTo>
                  <a:cubicBezTo>
                    <a:pt x="17986" y="11729"/>
                    <a:pt x="17481" y="11305"/>
                    <a:pt x="17481" y="10933"/>
                  </a:cubicBezTo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798" name="Shape 3798"/>
            <p:cNvSpPr/>
            <p:nvPr/>
          </p:nvSpPr>
          <p:spPr>
            <a:xfrm>
              <a:off x="1206499" y="596899"/>
              <a:ext cx="2825781" cy="788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19608" extrusionOk="0">
                  <a:moveTo>
                    <a:pt x="21421" y="4595"/>
                  </a:moveTo>
                  <a:cubicBezTo>
                    <a:pt x="19342" y="1734"/>
                    <a:pt x="17655" y="589"/>
                    <a:pt x="16238" y="129"/>
                  </a:cubicBezTo>
                  <a:lnTo>
                    <a:pt x="16238" y="129"/>
                  </a:lnTo>
                  <a:cubicBezTo>
                    <a:pt x="14081" y="-571"/>
                    <a:pt x="12550" y="1735"/>
                    <a:pt x="11214" y="3207"/>
                  </a:cubicBezTo>
                  <a:lnTo>
                    <a:pt x="11214" y="3207"/>
                  </a:lnTo>
                  <a:cubicBezTo>
                    <a:pt x="9741" y="4830"/>
                    <a:pt x="8505" y="6531"/>
                    <a:pt x="6932" y="5564"/>
                  </a:cubicBezTo>
                  <a:lnTo>
                    <a:pt x="6932" y="5564"/>
                  </a:lnTo>
                  <a:cubicBezTo>
                    <a:pt x="4887" y="3905"/>
                    <a:pt x="3076" y="-1992"/>
                    <a:pt x="2215" y="3505"/>
                  </a:cubicBezTo>
                  <a:lnTo>
                    <a:pt x="2215" y="3505"/>
                  </a:lnTo>
                  <a:cubicBezTo>
                    <a:pt x="2215" y="3505"/>
                    <a:pt x="498" y="-943"/>
                    <a:pt x="25" y="5951"/>
                  </a:cubicBezTo>
                  <a:lnTo>
                    <a:pt x="25" y="5951"/>
                  </a:lnTo>
                  <a:cubicBezTo>
                    <a:pt x="-179" y="8633"/>
                    <a:pt x="910" y="7938"/>
                    <a:pt x="1532" y="7861"/>
                  </a:cubicBezTo>
                  <a:lnTo>
                    <a:pt x="1532" y="7861"/>
                  </a:lnTo>
                  <a:cubicBezTo>
                    <a:pt x="1995" y="7804"/>
                    <a:pt x="2415" y="7776"/>
                    <a:pt x="3024" y="8716"/>
                  </a:cubicBezTo>
                  <a:lnTo>
                    <a:pt x="3024" y="8716"/>
                  </a:lnTo>
                  <a:cubicBezTo>
                    <a:pt x="3583" y="9578"/>
                    <a:pt x="4226" y="12888"/>
                    <a:pt x="3773" y="14869"/>
                  </a:cubicBezTo>
                  <a:lnTo>
                    <a:pt x="3773" y="14869"/>
                  </a:lnTo>
                  <a:cubicBezTo>
                    <a:pt x="3480" y="16148"/>
                    <a:pt x="2631" y="16136"/>
                    <a:pt x="2446" y="14215"/>
                  </a:cubicBezTo>
                  <a:lnTo>
                    <a:pt x="2446" y="14215"/>
                  </a:lnTo>
                  <a:cubicBezTo>
                    <a:pt x="2313" y="12826"/>
                    <a:pt x="2325" y="11999"/>
                    <a:pt x="1818" y="11776"/>
                  </a:cubicBezTo>
                  <a:lnTo>
                    <a:pt x="1818" y="11776"/>
                  </a:lnTo>
                  <a:cubicBezTo>
                    <a:pt x="1567" y="11665"/>
                    <a:pt x="1391" y="12212"/>
                    <a:pt x="1374" y="13195"/>
                  </a:cubicBezTo>
                  <a:lnTo>
                    <a:pt x="1374" y="13195"/>
                  </a:lnTo>
                  <a:cubicBezTo>
                    <a:pt x="1351" y="14543"/>
                    <a:pt x="1264" y="18575"/>
                    <a:pt x="3077" y="19164"/>
                  </a:cubicBezTo>
                  <a:lnTo>
                    <a:pt x="3077" y="19164"/>
                  </a:lnTo>
                  <a:cubicBezTo>
                    <a:pt x="4226" y="19536"/>
                    <a:pt x="4915" y="17787"/>
                    <a:pt x="4961" y="16030"/>
                  </a:cubicBezTo>
                  <a:lnTo>
                    <a:pt x="4961" y="16030"/>
                  </a:lnTo>
                  <a:cubicBezTo>
                    <a:pt x="5049" y="12671"/>
                    <a:pt x="4198" y="10410"/>
                    <a:pt x="4945" y="9118"/>
                  </a:cubicBezTo>
                  <a:lnTo>
                    <a:pt x="4945" y="9118"/>
                  </a:lnTo>
                  <a:cubicBezTo>
                    <a:pt x="5508" y="8144"/>
                    <a:pt x="5990" y="10133"/>
                    <a:pt x="6864" y="11236"/>
                  </a:cubicBezTo>
                  <a:lnTo>
                    <a:pt x="6864" y="11236"/>
                  </a:lnTo>
                  <a:cubicBezTo>
                    <a:pt x="8416" y="13196"/>
                    <a:pt x="10114" y="11924"/>
                    <a:pt x="11938" y="10863"/>
                  </a:cubicBezTo>
                  <a:lnTo>
                    <a:pt x="11938" y="10863"/>
                  </a:lnTo>
                  <a:cubicBezTo>
                    <a:pt x="14746" y="9229"/>
                    <a:pt x="17685" y="9586"/>
                    <a:pt x="21421" y="19608"/>
                  </a:cubicBezTo>
                  <a:lnTo>
                    <a:pt x="21421" y="13647"/>
                  </a:lnTo>
                  <a:lnTo>
                    <a:pt x="21421" y="13647"/>
                  </a:lnTo>
                  <a:cubicBezTo>
                    <a:pt x="17456" y="4504"/>
                    <a:pt x="14548" y="6059"/>
                    <a:pt x="11756" y="7652"/>
                  </a:cubicBezTo>
                  <a:lnTo>
                    <a:pt x="11756" y="7652"/>
                  </a:lnTo>
                  <a:cubicBezTo>
                    <a:pt x="9787" y="8775"/>
                    <a:pt x="7876" y="9916"/>
                    <a:pt x="5691" y="7341"/>
                  </a:cubicBezTo>
                  <a:lnTo>
                    <a:pt x="5691" y="7341"/>
                  </a:lnTo>
                  <a:cubicBezTo>
                    <a:pt x="5034" y="6566"/>
                    <a:pt x="5097" y="5978"/>
                    <a:pt x="5507" y="6579"/>
                  </a:cubicBezTo>
                  <a:lnTo>
                    <a:pt x="5507" y="6579"/>
                  </a:lnTo>
                  <a:cubicBezTo>
                    <a:pt x="7565" y="9601"/>
                    <a:pt x="9552" y="7936"/>
                    <a:pt x="11689" y="6320"/>
                  </a:cubicBezTo>
                  <a:lnTo>
                    <a:pt x="11689" y="6320"/>
                  </a:lnTo>
                  <a:cubicBezTo>
                    <a:pt x="14503" y="4191"/>
                    <a:pt x="17579" y="2146"/>
                    <a:pt x="21421" y="11006"/>
                  </a:cubicBezTo>
                  <a:lnTo>
                    <a:pt x="21421" y="4595"/>
                  </a:lnTo>
                  <a:moveTo>
                    <a:pt x="3940" y="6382"/>
                  </a:moveTo>
                  <a:cubicBezTo>
                    <a:pt x="3940" y="6875"/>
                    <a:pt x="3435" y="7110"/>
                    <a:pt x="2813" y="6909"/>
                  </a:cubicBezTo>
                  <a:lnTo>
                    <a:pt x="2813" y="6909"/>
                  </a:lnTo>
                  <a:cubicBezTo>
                    <a:pt x="2191" y="6707"/>
                    <a:pt x="1687" y="6144"/>
                    <a:pt x="1687" y="5652"/>
                  </a:cubicBezTo>
                  <a:lnTo>
                    <a:pt x="1687" y="5652"/>
                  </a:lnTo>
                  <a:cubicBezTo>
                    <a:pt x="1687" y="5159"/>
                    <a:pt x="2191" y="4924"/>
                    <a:pt x="2813" y="5126"/>
                  </a:cubicBezTo>
                  <a:lnTo>
                    <a:pt x="2813" y="5126"/>
                  </a:lnTo>
                  <a:cubicBezTo>
                    <a:pt x="3435" y="5327"/>
                    <a:pt x="3940" y="5890"/>
                    <a:pt x="3940" y="6382"/>
                  </a:cubicBezTo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799" name="Shape 3799"/>
            <p:cNvSpPr/>
            <p:nvPr/>
          </p:nvSpPr>
          <p:spPr>
            <a:xfrm>
              <a:off x="0" y="4953000"/>
              <a:ext cx="3148646" cy="447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6763"/>
                    <a:pt x="4835" y="21600"/>
                    <a:pt x="10800" y="21600"/>
                  </a:cubicBezTo>
                  <a:cubicBezTo>
                    <a:pt x="16765" y="21600"/>
                    <a:pt x="21600" y="16763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800" name="Shape 3800"/>
            <p:cNvSpPr/>
            <p:nvPr/>
          </p:nvSpPr>
          <p:spPr>
            <a:xfrm flipH="1" flipV="1">
              <a:off x="1861139" y="2305378"/>
              <a:ext cx="1256339" cy="2933149"/>
            </a:xfrm>
            <a:prstGeom prst="line">
              <a:avLst/>
            </a:prstGeom>
            <a:noFill/>
            <a:ln w="38100" cap="flat">
              <a:solidFill>
                <a:schemeClr val="accent2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01" name="Shape 3801"/>
            <p:cNvSpPr/>
            <p:nvPr/>
          </p:nvSpPr>
          <p:spPr>
            <a:xfrm flipV="1">
              <a:off x="31415" y="2305378"/>
              <a:ext cx="1250659" cy="2935704"/>
            </a:xfrm>
            <a:prstGeom prst="line">
              <a:avLst/>
            </a:prstGeom>
            <a:noFill/>
            <a:ln w="38100" cap="flat">
              <a:solidFill>
                <a:schemeClr val="accent2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02" name="Shape 3802"/>
            <p:cNvSpPr/>
            <p:nvPr/>
          </p:nvSpPr>
          <p:spPr>
            <a:xfrm>
              <a:off x="1511300" y="1714500"/>
              <a:ext cx="116124" cy="116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2"/>
                  </a:moveTo>
                  <a:cubicBezTo>
                    <a:pt x="0" y="16765"/>
                    <a:pt x="4834" y="21600"/>
                    <a:pt x="10800" y="21600"/>
                  </a:cubicBezTo>
                  <a:cubicBezTo>
                    <a:pt x="16765" y="21600"/>
                    <a:pt x="21600" y="16765"/>
                    <a:pt x="21600" y="10802"/>
                  </a:cubicBezTo>
                  <a:cubicBezTo>
                    <a:pt x="21600" y="4837"/>
                    <a:pt x="16765" y="0"/>
                    <a:pt x="10800" y="0"/>
                  </a:cubicBezTo>
                  <a:cubicBezTo>
                    <a:pt x="4834" y="0"/>
                    <a:pt x="0" y="4837"/>
                    <a:pt x="0" y="10802"/>
                  </a:cubicBezTo>
                  <a:close/>
                </a:path>
              </a:pathLst>
            </a:custGeom>
            <a:solidFill>
              <a:srgbClr val="343E48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803" name="Shape 3803"/>
            <p:cNvSpPr/>
            <p:nvPr/>
          </p:nvSpPr>
          <p:spPr>
            <a:xfrm>
              <a:off x="1562100" y="1219200"/>
              <a:ext cx="32960" cy="561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107"/>
                  </a:moveTo>
                  <a:cubicBezTo>
                    <a:pt x="0" y="21380"/>
                    <a:pt x="4836" y="21600"/>
                    <a:pt x="10802" y="21600"/>
                  </a:cubicBezTo>
                  <a:lnTo>
                    <a:pt x="10802" y="21600"/>
                  </a:lnTo>
                  <a:cubicBezTo>
                    <a:pt x="16768" y="21600"/>
                    <a:pt x="21600" y="21380"/>
                    <a:pt x="21600" y="21107"/>
                  </a:cubicBezTo>
                  <a:lnTo>
                    <a:pt x="21600" y="493"/>
                  </a:lnTo>
                  <a:cubicBezTo>
                    <a:pt x="21600" y="221"/>
                    <a:pt x="16768" y="0"/>
                    <a:pt x="10802" y="0"/>
                  </a:cubicBezTo>
                  <a:lnTo>
                    <a:pt x="10802" y="0"/>
                  </a:lnTo>
                  <a:cubicBezTo>
                    <a:pt x="4836" y="0"/>
                    <a:pt x="0" y="221"/>
                    <a:pt x="0" y="493"/>
                  </a:cubicBezTo>
                  <a:cubicBezTo>
                    <a:pt x="0" y="493"/>
                    <a:pt x="0" y="21107"/>
                    <a:pt x="0" y="21107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804" name="Shape 3804"/>
            <p:cNvSpPr/>
            <p:nvPr/>
          </p:nvSpPr>
          <p:spPr>
            <a:xfrm>
              <a:off x="3911600" y="6578600"/>
              <a:ext cx="924416" cy="258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0709"/>
                  </a:moveTo>
                  <a:cubicBezTo>
                    <a:pt x="6113" y="10709"/>
                    <a:pt x="2125" y="6242"/>
                    <a:pt x="631" y="0"/>
                  </a:cubicBezTo>
                  <a:cubicBezTo>
                    <a:pt x="223" y="1701"/>
                    <a:pt x="0" y="3533"/>
                    <a:pt x="0" y="5446"/>
                  </a:cubicBezTo>
                  <a:cubicBezTo>
                    <a:pt x="0" y="14367"/>
                    <a:pt x="4835" y="21600"/>
                    <a:pt x="10800" y="21600"/>
                  </a:cubicBezTo>
                  <a:cubicBezTo>
                    <a:pt x="16764" y="21600"/>
                    <a:pt x="21600" y="14367"/>
                    <a:pt x="21600" y="5446"/>
                  </a:cubicBezTo>
                  <a:cubicBezTo>
                    <a:pt x="21600" y="3533"/>
                    <a:pt x="21377" y="1701"/>
                    <a:pt x="20969" y="0"/>
                  </a:cubicBezTo>
                  <a:cubicBezTo>
                    <a:pt x="19475" y="6242"/>
                    <a:pt x="15487" y="10709"/>
                    <a:pt x="10800" y="10709"/>
                  </a:cubicBezTo>
                  <a:close/>
                </a:path>
              </a:pathLst>
            </a:custGeom>
            <a:solidFill>
              <a:srgbClr val="212830">
                <a:alpha val="1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806" name="Shape 3806"/>
            <p:cNvSpPr/>
            <p:nvPr/>
          </p:nvSpPr>
          <p:spPr>
            <a:xfrm flipV="1">
              <a:off x="1575723" y="2339354"/>
              <a:ext cx="1" cy="3105598"/>
            </a:xfrm>
            <a:prstGeom prst="line">
              <a:avLst/>
            </a:prstGeom>
            <a:noFill/>
            <a:ln w="38100" cap="flat">
              <a:solidFill>
                <a:schemeClr val="accent2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08" name="Shape 3808"/>
            <p:cNvSpPr/>
            <p:nvPr/>
          </p:nvSpPr>
          <p:spPr>
            <a:xfrm flipV="1">
              <a:off x="7220495" y="2898613"/>
              <a:ext cx="1" cy="3105610"/>
            </a:xfrm>
            <a:prstGeom prst="line">
              <a:avLst/>
            </a:prstGeom>
            <a:noFill/>
            <a:ln w="38100" cap="flat">
              <a:solidFill>
                <a:schemeClr val="accent2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3810" name="Shape 3810"/>
          <p:cNvSpPr/>
          <p:nvPr/>
        </p:nvSpPr>
        <p:spPr>
          <a:xfrm>
            <a:off x="3721154" y="4652836"/>
            <a:ext cx="3782249" cy="2200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lnSpc>
                <a:spcPct val="110000"/>
              </a:lnSpc>
              <a:defRPr sz="1800"/>
            </a:pPr>
            <a:r>
              <a:rPr lang="en-US" sz="3000" dirty="0">
                <a:solidFill>
                  <a:srgbClr val="8A9297"/>
                </a:solidFill>
                <a:latin typeface="Roboto Medium"/>
                <a:ea typeface="Roboto Medium"/>
                <a:cs typeface="Roboto Medium"/>
                <a:sym typeface="Roboto Medium"/>
              </a:rPr>
              <a:t>Technological</a:t>
            </a:r>
            <a:endParaRPr sz="3000" dirty="0">
              <a:solidFill>
                <a:srgbClr val="8A9297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lvl="0" algn="l">
              <a:lnSpc>
                <a:spcPct val="110000"/>
              </a:lnSpc>
              <a:defRPr sz="1800"/>
            </a:pPr>
            <a:r>
              <a:rPr lang="en-US" sz="2000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As with all new technology, there are some limitations to the VR System for Applications in BIM.  These limitations will dissipate as the technology advances.</a:t>
            </a:r>
            <a:endParaRPr sz="20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811" name="Shape 3811"/>
          <p:cNvSpPr/>
          <p:nvPr/>
        </p:nvSpPr>
        <p:spPr>
          <a:xfrm>
            <a:off x="1772362" y="7602584"/>
            <a:ext cx="5607304" cy="127000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grpSp>
        <p:nvGrpSpPr>
          <p:cNvPr id="3814" name="Group 3814"/>
          <p:cNvGrpSpPr/>
          <p:nvPr/>
        </p:nvGrpSpPr>
        <p:grpSpPr>
          <a:xfrm>
            <a:off x="2260464" y="7838115"/>
            <a:ext cx="4899784" cy="800219"/>
            <a:chOff x="0" y="-1"/>
            <a:chExt cx="4899782" cy="800217"/>
          </a:xfrm>
        </p:grpSpPr>
        <p:sp>
          <p:nvSpPr>
            <p:cNvPr id="3812" name="Shape 3812"/>
            <p:cNvSpPr/>
            <p:nvPr/>
          </p:nvSpPr>
          <p:spPr>
            <a:xfrm>
              <a:off x="0" y="94770"/>
              <a:ext cx="509187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extrusionOk="0">
                  <a:moveTo>
                    <a:pt x="8496" y="19965"/>
                  </a:moveTo>
                  <a:lnTo>
                    <a:pt x="1285" y="10860"/>
                  </a:lnTo>
                  <a:lnTo>
                    <a:pt x="4159" y="7264"/>
                  </a:lnTo>
                  <a:lnTo>
                    <a:pt x="8496" y="12729"/>
                  </a:lnTo>
                  <a:lnTo>
                    <a:pt x="17333" y="1622"/>
                  </a:lnTo>
                  <a:lnTo>
                    <a:pt x="20173" y="5246"/>
                  </a:lnTo>
                  <a:cubicBezTo>
                    <a:pt x="20173" y="5246"/>
                    <a:pt x="8496" y="19965"/>
                    <a:pt x="8496" y="19965"/>
                  </a:cubicBezTo>
                  <a:close/>
                  <a:moveTo>
                    <a:pt x="21108" y="4067"/>
                  </a:moveTo>
                  <a:lnTo>
                    <a:pt x="18234" y="471"/>
                  </a:lnTo>
                  <a:cubicBezTo>
                    <a:pt x="17986" y="163"/>
                    <a:pt x="17683" y="0"/>
                    <a:pt x="17333" y="0"/>
                  </a:cubicBezTo>
                  <a:cubicBezTo>
                    <a:pt x="16948" y="0"/>
                    <a:pt x="16656" y="177"/>
                    <a:pt x="16422" y="471"/>
                  </a:cubicBezTo>
                  <a:lnTo>
                    <a:pt x="8496" y="10432"/>
                  </a:lnTo>
                  <a:lnTo>
                    <a:pt x="5071" y="6085"/>
                  </a:lnTo>
                  <a:cubicBezTo>
                    <a:pt x="4779" y="5777"/>
                    <a:pt x="4476" y="5614"/>
                    <a:pt x="4159" y="5614"/>
                  </a:cubicBezTo>
                  <a:cubicBezTo>
                    <a:pt x="3821" y="5614"/>
                    <a:pt x="3517" y="5777"/>
                    <a:pt x="3224" y="6085"/>
                  </a:cubicBezTo>
                  <a:lnTo>
                    <a:pt x="385" y="9709"/>
                  </a:lnTo>
                  <a:cubicBezTo>
                    <a:pt x="-127" y="10362"/>
                    <a:pt x="-129" y="11359"/>
                    <a:pt x="385" y="12006"/>
                  </a:cubicBezTo>
                  <a:lnTo>
                    <a:pt x="7584" y="21112"/>
                  </a:lnTo>
                  <a:cubicBezTo>
                    <a:pt x="7841" y="21439"/>
                    <a:pt x="8146" y="21600"/>
                    <a:pt x="8496" y="21600"/>
                  </a:cubicBezTo>
                  <a:cubicBezTo>
                    <a:pt x="8858" y="21600"/>
                    <a:pt x="9175" y="21436"/>
                    <a:pt x="9432" y="21112"/>
                  </a:cubicBezTo>
                  <a:lnTo>
                    <a:pt x="21108" y="6397"/>
                  </a:lnTo>
                  <a:cubicBezTo>
                    <a:pt x="21354" y="6085"/>
                    <a:pt x="21471" y="5702"/>
                    <a:pt x="21471" y="5246"/>
                  </a:cubicBezTo>
                  <a:cubicBezTo>
                    <a:pt x="21471" y="4819"/>
                    <a:pt x="21372" y="4397"/>
                    <a:pt x="21108" y="4067"/>
                  </a:cubicBezTo>
                  <a:cubicBezTo>
                    <a:pt x="21108" y="4067"/>
                    <a:pt x="21108" y="4067"/>
                    <a:pt x="21108" y="40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lnSpc>
                  <a:spcPct val="130000"/>
                </a:lnSpc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813" name="Shape 3813"/>
            <p:cNvSpPr/>
            <p:nvPr/>
          </p:nvSpPr>
          <p:spPr>
            <a:xfrm>
              <a:off x="618131" y="-1"/>
              <a:ext cx="4281651" cy="800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lnSpc>
                  <a:spcPct val="110000"/>
                </a:lnSpc>
                <a:defRPr sz="20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pPr lvl="0">
                <a:lnSpc>
                  <a:spcPct val="13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2000" dirty="0">
                  <a:solidFill>
                    <a:srgbClr val="FFFFFF"/>
                  </a:solidFill>
                </a:rPr>
                <a:t>The complexity of Revit models can be too much for the system</a:t>
              </a:r>
              <a:endParaRPr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815" name="Shape 3815"/>
          <p:cNvSpPr/>
          <p:nvPr/>
        </p:nvSpPr>
        <p:spPr>
          <a:xfrm>
            <a:off x="19108939" y="4652836"/>
            <a:ext cx="3575047" cy="1523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lnSpc>
                <a:spcPct val="110000"/>
              </a:lnSpc>
              <a:defRPr sz="1800"/>
            </a:pPr>
            <a:r>
              <a:rPr lang="en-US" sz="3000" dirty="0">
                <a:solidFill>
                  <a:srgbClr val="8A9297"/>
                </a:solidFill>
                <a:latin typeface="Roboto Medium"/>
                <a:ea typeface="Roboto Medium"/>
                <a:cs typeface="Roboto Medium"/>
                <a:sym typeface="Roboto Medium"/>
              </a:rPr>
              <a:t>Practical</a:t>
            </a:r>
            <a:endParaRPr sz="3000" dirty="0">
              <a:solidFill>
                <a:srgbClr val="8A9297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lvl="0" algn="l">
              <a:lnSpc>
                <a:spcPct val="110000"/>
              </a:lnSpc>
              <a:defRPr sz="1800"/>
            </a:pPr>
            <a:r>
              <a:rPr lang="en-US" sz="2000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There are also some practical limitations which may not be solved with time.</a:t>
            </a:r>
            <a:endParaRPr sz="20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816" name="Shape 3816"/>
          <p:cNvSpPr/>
          <p:nvPr/>
        </p:nvSpPr>
        <p:spPr>
          <a:xfrm>
            <a:off x="1851568" y="7027462"/>
            <a:ext cx="5535462" cy="1"/>
          </a:xfrm>
          <a:prstGeom prst="line">
            <a:avLst/>
          </a:prstGeom>
          <a:ln w="50800" cap="rnd">
            <a:solidFill>
              <a:srgbClr val="565F68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3817" name="Shape 3817"/>
          <p:cNvSpPr/>
          <p:nvPr/>
        </p:nvSpPr>
        <p:spPr>
          <a:xfrm>
            <a:off x="17289070" y="7027462"/>
            <a:ext cx="5535462" cy="1"/>
          </a:xfrm>
          <a:prstGeom prst="line">
            <a:avLst/>
          </a:prstGeom>
          <a:ln w="50800" cap="rnd">
            <a:solidFill>
              <a:srgbClr val="565F68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3818" name="Shape 3818"/>
          <p:cNvSpPr/>
          <p:nvPr/>
        </p:nvSpPr>
        <p:spPr>
          <a:xfrm>
            <a:off x="1772362" y="9054227"/>
            <a:ext cx="5607304" cy="127000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grpSp>
        <p:nvGrpSpPr>
          <p:cNvPr id="3821" name="Group 3821"/>
          <p:cNvGrpSpPr/>
          <p:nvPr/>
        </p:nvGrpSpPr>
        <p:grpSpPr>
          <a:xfrm>
            <a:off x="2260464" y="9289759"/>
            <a:ext cx="4899784" cy="800219"/>
            <a:chOff x="0" y="-1"/>
            <a:chExt cx="4899782" cy="800217"/>
          </a:xfrm>
        </p:grpSpPr>
        <p:sp>
          <p:nvSpPr>
            <p:cNvPr id="3819" name="Shape 3819"/>
            <p:cNvSpPr/>
            <p:nvPr/>
          </p:nvSpPr>
          <p:spPr>
            <a:xfrm>
              <a:off x="0" y="94770"/>
              <a:ext cx="509187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extrusionOk="0">
                  <a:moveTo>
                    <a:pt x="8496" y="19965"/>
                  </a:moveTo>
                  <a:lnTo>
                    <a:pt x="1285" y="10860"/>
                  </a:lnTo>
                  <a:lnTo>
                    <a:pt x="4159" y="7264"/>
                  </a:lnTo>
                  <a:lnTo>
                    <a:pt x="8496" y="12729"/>
                  </a:lnTo>
                  <a:lnTo>
                    <a:pt x="17333" y="1622"/>
                  </a:lnTo>
                  <a:lnTo>
                    <a:pt x="20173" y="5246"/>
                  </a:lnTo>
                  <a:cubicBezTo>
                    <a:pt x="20173" y="5246"/>
                    <a:pt x="8496" y="19965"/>
                    <a:pt x="8496" y="19965"/>
                  </a:cubicBezTo>
                  <a:close/>
                  <a:moveTo>
                    <a:pt x="21108" y="4067"/>
                  </a:moveTo>
                  <a:lnTo>
                    <a:pt x="18234" y="471"/>
                  </a:lnTo>
                  <a:cubicBezTo>
                    <a:pt x="17986" y="163"/>
                    <a:pt x="17683" y="0"/>
                    <a:pt x="17333" y="0"/>
                  </a:cubicBezTo>
                  <a:cubicBezTo>
                    <a:pt x="16948" y="0"/>
                    <a:pt x="16656" y="177"/>
                    <a:pt x="16422" y="471"/>
                  </a:cubicBezTo>
                  <a:lnTo>
                    <a:pt x="8496" y="10432"/>
                  </a:lnTo>
                  <a:lnTo>
                    <a:pt x="5071" y="6085"/>
                  </a:lnTo>
                  <a:cubicBezTo>
                    <a:pt x="4779" y="5777"/>
                    <a:pt x="4476" y="5614"/>
                    <a:pt x="4159" y="5614"/>
                  </a:cubicBezTo>
                  <a:cubicBezTo>
                    <a:pt x="3821" y="5614"/>
                    <a:pt x="3517" y="5777"/>
                    <a:pt x="3224" y="6085"/>
                  </a:cubicBezTo>
                  <a:lnTo>
                    <a:pt x="385" y="9709"/>
                  </a:lnTo>
                  <a:cubicBezTo>
                    <a:pt x="-127" y="10362"/>
                    <a:pt x="-129" y="11359"/>
                    <a:pt x="385" y="12006"/>
                  </a:cubicBezTo>
                  <a:lnTo>
                    <a:pt x="7584" y="21112"/>
                  </a:lnTo>
                  <a:cubicBezTo>
                    <a:pt x="7841" y="21439"/>
                    <a:pt x="8146" y="21600"/>
                    <a:pt x="8496" y="21600"/>
                  </a:cubicBezTo>
                  <a:cubicBezTo>
                    <a:pt x="8858" y="21600"/>
                    <a:pt x="9175" y="21436"/>
                    <a:pt x="9432" y="21112"/>
                  </a:cubicBezTo>
                  <a:lnTo>
                    <a:pt x="21108" y="6397"/>
                  </a:lnTo>
                  <a:cubicBezTo>
                    <a:pt x="21354" y="6085"/>
                    <a:pt x="21471" y="5702"/>
                    <a:pt x="21471" y="5246"/>
                  </a:cubicBezTo>
                  <a:cubicBezTo>
                    <a:pt x="21471" y="4819"/>
                    <a:pt x="21372" y="4397"/>
                    <a:pt x="21108" y="4067"/>
                  </a:cubicBezTo>
                  <a:cubicBezTo>
                    <a:pt x="21108" y="4067"/>
                    <a:pt x="21108" y="4067"/>
                    <a:pt x="21108" y="40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lnSpc>
                  <a:spcPct val="130000"/>
                </a:lnSpc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820" name="Shape 3820"/>
            <p:cNvSpPr/>
            <p:nvPr/>
          </p:nvSpPr>
          <p:spPr>
            <a:xfrm>
              <a:off x="618131" y="-1"/>
              <a:ext cx="4281651" cy="800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lnSpc>
                  <a:spcPct val="110000"/>
                </a:lnSpc>
                <a:defRPr sz="20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pPr lvl="0">
                <a:lnSpc>
                  <a:spcPct val="13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2000" dirty="0">
                  <a:solidFill>
                    <a:srgbClr val="FFFFFF"/>
                  </a:solidFill>
                </a:rPr>
                <a:t>Model</a:t>
              </a:r>
              <a:r>
                <a:rPr lang="en-US" dirty="0"/>
                <a:t> </a:t>
              </a:r>
              <a:r>
                <a:rPr lang="en-US" sz="2000" dirty="0">
                  <a:solidFill>
                    <a:srgbClr val="FFFFFF"/>
                  </a:solidFill>
                </a:rPr>
                <a:t>clarity depends on hardware  used and skillset of the developer</a:t>
              </a:r>
              <a:endParaRPr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822" name="Shape 3822"/>
          <p:cNvSpPr/>
          <p:nvPr/>
        </p:nvSpPr>
        <p:spPr>
          <a:xfrm>
            <a:off x="1772362" y="10505872"/>
            <a:ext cx="5607304" cy="127000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grpSp>
        <p:nvGrpSpPr>
          <p:cNvPr id="3825" name="Group 3825"/>
          <p:cNvGrpSpPr/>
          <p:nvPr/>
        </p:nvGrpSpPr>
        <p:grpSpPr>
          <a:xfrm>
            <a:off x="2260464" y="10741403"/>
            <a:ext cx="4899784" cy="758606"/>
            <a:chOff x="0" y="-1"/>
            <a:chExt cx="4899782" cy="758604"/>
          </a:xfrm>
        </p:grpSpPr>
        <p:sp>
          <p:nvSpPr>
            <p:cNvPr id="3823" name="Shape 3823"/>
            <p:cNvSpPr/>
            <p:nvPr/>
          </p:nvSpPr>
          <p:spPr>
            <a:xfrm>
              <a:off x="0" y="94770"/>
              <a:ext cx="509187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extrusionOk="0">
                  <a:moveTo>
                    <a:pt x="8496" y="19965"/>
                  </a:moveTo>
                  <a:lnTo>
                    <a:pt x="1285" y="10860"/>
                  </a:lnTo>
                  <a:lnTo>
                    <a:pt x="4159" y="7264"/>
                  </a:lnTo>
                  <a:lnTo>
                    <a:pt x="8496" y="12729"/>
                  </a:lnTo>
                  <a:lnTo>
                    <a:pt x="17333" y="1622"/>
                  </a:lnTo>
                  <a:lnTo>
                    <a:pt x="20173" y="5246"/>
                  </a:lnTo>
                  <a:cubicBezTo>
                    <a:pt x="20173" y="5246"/>
                    <a:pt x="8496" y="19965"/>
                    <a:pt x="8496" y="19965"/>
                  </a:cubicBezTo>
                  <a:close/>
                  <a:moveTo>
                    <a:pt x="21108" y="4067"/>
                  </a:moveTo>
                  <a:lnTo>
                    <a:pt x="18234" y="471"/>
                  </a:lnTo>
                  <a:cubicBezTo>
                    <a:pt x="17986" y="163"/>
                    <a:pt x="17683" y="0"/>
                    <a:pt x="17333" y="0"/>
                  </a:cubicBezTo>
                  <a:cubicBezTo>
                    <a:pt x="16948" y="0"/>
                    <a:pt x="16656" y="177"/>
                    <a:pt x="16422" y="471"/>
                  </a:cubicBezTo>
                  <a:lnTo>
                    <a:pt x="8496" y="10432"/>
                  </a:lnTo>
                  <a:lnTo>
                    <a:pt x="5071" y="6085"/>
                  </a:lnTo>
                  <a:cubicBezTo>
                    <a:pt x="4779" y="5777"/>
                    <a:pt x="4476" y="5614"/>
                    <a:pt x="4159" y="5614"/>
                  </a:cubicBezTo>
                  <a:cubicBezTo>
                    <a:pt x="3821" y="5614"/>
                    <a:pt x="3517" y="5777"/>
                    <a:pt x="3224" y="6085"/>
                  </a:cubicBezTo>
                  <a:lnTo>
                    <a:pt x="385" y="9709"/>
                  </a:lnTo>
                  <a:cubicBezTo>
                    <a:pt x="-127" y="10362"/>
                    <a:pt x="-129" y="11359"/>
                    <a:pt x="385" y="12006"/>
                  </a:cubicBezTo>
                  <a:lnTo>
                    <a:pt x="7584" y="21112"/>
                  </a:lnTo>
                  <a:cubicBezTo>
                    <a:pt x="7841" y="21439"/>
                    <a:pt x="8146" y="21600"/>
                    <a:pt x="8496" y="21600"/>
                  </a:cubicBezTo>
                  <a:cubicBezTo>
                    <a:pt x="8858" y="21600"/>
                    <a:pt x="9175" y="21436"/>
                    <a:pt x="9432" y="21112"/>
                  </a:cubicBezTo>
                  <a:lnTo>
                    <a:pt x="21108" y="6397"/>
                  </a:lnTo>
                  <a:cubicBezTo>
                    <a:pt x="21354" y="6085"/>
                    <a:pt x="21471" y="5702"/>
                    <a:pt x="21471" y="5246"/>
                  </a:cubicBezTo>
                  <a:cubicBezTo>
                    <a:pt x="21471" y="4819"/>
                    <a:pt x="21372" y="4397"/>
                    <a:pt x="21108" y="4067"/>
                  </a:cubicBezTo>
                  <a:cubicBezTo>
                    <a:pt x="21108" y="4067"/>
                    <a:pt x="21108" y="4067"/>
                    <a:pt x="21108" y="40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lnSpc>
                  <a:spcPct val="130000"/>
                </a:lnSpc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824" name="Shape 3824"/>
            <p:cNvSpPr/>
            <p:nvPr/>
          </p:nvSpPr>
          <p:spPr>
            <a:xfrm>
              <a:off x="618131" y="-1"/>
              <a:ext cx="4281651" cy="7586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lnSpc>
                  <a:spcPct val="110000"/>
                </a:lnSpc>
                <a:defRPr sz="20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pPr lvl="0">
                <a:lnSpc>
                  <a:spcPct val="13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2000" dirty="0">
                  <a:solidFill>
                    <a:srgbClr val="FFFFFF"/>
                  </a:solidFill>
                </a:rPr>
                <a:t>Very few construction professionals with VR experience</a:t>
              </a:r>
              <a:endParaRPr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826" name="Shape 3826"/>
          <p:cNvSpPr/>
          <p:nvPr/>
        </p:nvSpPr>
        <p:spPr>
          <a:xfrm>
            <a:off x="17253149" y="7602584"/>
            <a:ext cx="5607304" cy="127000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grpSp>
        <p:nvGrpSpPr>
          <p:cNvPr id="3829" name="Group 3829"/>
          <p:cNvGrpSpPr/>
          <p:nvPr/>
        </p:nvGrpSpPr>
        <p:grpSpPr>
          <a:xfrm>
            <a:off x="17741251" y="7838115"/>
            <a:ext cx="4899784" cy="800219"/>
            <a:chOff x="0" y="-1"/>
            <a:chExt cx="4899782" cy="800217"/>
          </a:xfrm>
        </p:grpSpPr>
        <p:sp>
          <p:nvSpPr>
            <p:cNvPr id="3827" name="Shape 3827"/>
            <p:cNvSpPr/>
            <p:nvPr/>
          </p:nvSpPr>
          <p:spPr>
            <a:xfrm>
              <a:off x="0" y="94770"/>
              <a:ext cx="509187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extrusionOk="0">
                  <a:moveTo>
                    <a:pt x="8496" y="19965"/>
                  </a:moveTo>
                  <a:lnTo>
                    <a:pt x="1285" y="10860"/>
                  </a:lnTo>
                  <a:lnTo>
                    <a:pt x="4159" y="7264"/>
                  </a:lnTo>
                  <a:lnTo>
                    <a:pt x="8496" y="12729"/>
                  </a:lnTo>
                  <a:lnTo>
                    <a:pt x="17333" y="1622"/>
                  </a:lnTo>
                  <a:lnTo>
                    <a:pt x="20173" y="5246"/>
                  </a:lnTo>
                  <a:cubicBezTo>
                    <a:pt x="20173" y="5246"/>
                    <a:pt x="8496" y="19965"/>
                    <a:pt x="8496" y="19965"/>
                  </a:cubicBezTo>
                  <a:close/>
                  <a:moveTo>
                    <a:pt x="21108" y="4067"/>
                  </a:moveTo>
                  <a:lnTo>
                    <a:pt x="18234" y="471"/>
                  </a:lnTo>
                  <a:cubicBezTo>
                    <a:pt x="17986" y="163"/>
                    <a:pt x="17683" y="0"/>
                    <a:pt x="17333" y="0"/>
                  </a:cubicBezTo>
                  <a:cubicBezTo>
                    <a:pt x="16948" y="0"/>
                    <a:pt x="16656" y="177"/>
                    <a:pt x="16422" y="471"/>
                  </a:cubicBezTo>
                  <a:lnTo>
                    <a:pt x="8496" y="10432"/>
                  </a:lnTo>
                  <a:lnTo>
                    <a:pt x="5071" y="6085"/>
                  </a:lnTo>
                  <a:cubicBezTo>
                    <a:pt x="4779" y="5777"/>
                    <a:pt x="4476" y="5614"/>
                    <a:pt x="4159" y="5614"/>
                  </a:cubicBezTo>
                  <a:cubicBezTo>
                    <a:pt x="3821" y="5614"/>
                    <a:pt x="3517" y="5777"/>
                    <a:pt x="3224" y="6085"/>
                  </a:cubicBezTo>
                  <a:lnTo>
                    <a:pt x="385" y="9709"/>
                  </a:lnTo>
                  <a:cubicBezTo>
                    <a:pt x="-127" y="10362"/>
                    <a:pt x="-129" y="11359"/>
                    <a:pt x="385" y="12006"/>
                  </a:cubicBezTo>
                  <a:lnTo>
                    <a:pt x="7584" y="21112"/>
                  </a:lnTo>
                  <a:cubicBezTo>
                    <a:pt x="7841" y="21439"/>
                    <a:pt x="8146" y="21600"/>
                    <a:pt x="8496" y="21600"/>
                  </a:cubicBezTo>
                  <a:cubicBezTo>
                    <a:pt x="8858" y="21600"/>
                    <a:pt x="9175" y="21436"/>
                    <a:pt x="9432" y="21112"/>
                  </a:cubicBezTo>
                  <a:lnTo>
                    <a:pt x="21108" y="6397"/>
                  </a:lnTo>
                  <a:cubicBezTo>
                    <a:pt x="21354" y="6085"/>
                    <a:pt x="21471" y="5702"/>
                    <a:pt x="21471" y="5246"/>
                  </a:cubicBezTo>
                  <a:cubicBezTo>
                    <a:pt x="21471" y="4819"/>
                    <a:pt x="21372" y="4397"/>
                    <a:pt x="21108" y="4067"/>
                  </a:cubicBezTo>
                  <a:cubicBezTo>
                    <a:pt x="21108" y="4067"/>
                    <a:pt x="21108" y="4067"/>
                    <a:pt x="21108" y="40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lnSpc>
                  <a:spcPct val="130000"/>
                </a:lnSpc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828" name="Shape 3828"/>
            <p:cNvSpPr/>
            <p:nvPr/>
          </p:nvSpPr>
          <p:spPr>
            <a:xfrm>
              <a:off x="618131" y="-1"/>
              <a:ext cx="4281651" cy="800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lnSpc>
                  <a:spcPct val="110000"/>
                </a:lnSpc>
                <a:defRPr sz="20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pPr lvl="0">
                <a:lnSpc>
                  <a:spcPct val="13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2000" dirty="0">
                  <a:solidFill>
                    <a:srgbClr val="FFFFFF"/>
                  </a:solidFill>
                </a:rPr>
                <a:t>It is hard to focus on the VR model if you have bad vision.</a:t>
              </a:r>
              <a:endParaRPr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830" name="Shape 3830"/>
          <p:cNvSpPr/>
          <p:nvPr/>
        </p:nvSpPr>
        <p:spPr>
          <a:xfrm>
            <a:off x="17253149" y="9054227"/>
            <a:ext cx="5607304" cy="127000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grpSp>
        <p:nvGrpSpPr>
          <p:cNvPr id="3833" name="Group 3833"/>
          <p:cNvGrpSpPr/>
          <p:nvPr/>
        </p:nvGrpSpPr>
        <p:grpSpPr>
          <a:xfrm>
            <a:off x="17741251" y="9289759"/>
            <a:ext cx="4899784" cy="800219"/>
            <a:chOff x="0" y="-1"/>
            <a:chExt cx="4899782" cy="800217"/>
          </a:xfrm>
        </p:grpSpPr>
        <p:sp>
          <p:nvSpPr>
            <p:cNvPr id="3831" name="Shape 3831"/>
            <p:cNvSpPr/>
            <p:nvPr/>
          </p:nvSpPr>
          <p:spPr>
            <a:xfrm>
              <a:off x="0" y="94770"/>
              <a:ext cx="509187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extrusionOk="0">
                  <a:moveTo>
                    <a:pt x="8496" y="19965"/>
                  </a:moveTo>
                  <a:lnTo>
                    <a:pt x="1285" y="10860"/>
                  </a:lnTo>
                  <a:lnTo>
                    <a:pt x="4159" y="7264"/>
                  </a:lnTo>
                  <a:lnTo>
                    <a:pt x="8496" y="12729"/>
                  </a:lnTo>
                  <a:lnTo>
                    <a:pt x="17333" y="1622"/>
                  </a:lnTo>
                  <a:lnTo>
                    <a:pt x="20173" y="5246"/>
                  </a:lnTo>
                  <a:cubicBezTo>
                    <a:pt x="20173" y="5246"/>
                    <a:pt x="8496" y="19965"/>
                    <a:pt x="8496" y="19965"/>
                  </a:cubicBezTo>
                  <a:close/>
                  <a:moveTo>
                    <a:pt x="21108" y="4067"/>
                  </a:moveTo>
                  <a:lnTo>
                    <a:pt x="18234" y="471"/>
                  </a:lnTo>
                  <a:cubicBezTo>
                    <a:pt x="17986" y="163"/>
                    <a:pt x="17683" y="0"/>
                    <a:pt x="17333" y="0"/>
                  </a:cubicBezTo>
                  <a:cubicBezTo>
                    <a:pt x="16948" y="0"/>
                    <a:pt x="16656" y="177"/>
                    <a:pt x="16422" y="471"/>
                  </a:cubicBezTo>
                  <a:lnTo>
                    <a:pt x="8496" y="10432"/>
                  </a:lnTo>
                  <a:lnTo>
                    <a:pt x="5071" y="6085"/>
                  </a:lnTo>
                  <a:cubicBezTo>
                    <a:pt x="4779" y="5777"/>
                    <a:pt x="4476" y="5614"/>
                    <a:pt x="4159" y="5614"/>
                  </a:cubicBezTo>
                  <a:cubicBezTo>
                    <a:pt x="3821" y="5614"/>
                    <a:pt x="3517" y="5777"/>
                    <a:pt x="3224" y="6085"/>
                  </a:cubicBezTo>
                  <a:lnTo>
                    <a:pt x="385" y="9709"/>
                  </a:lnTo>
                  <a:cubicBezTo>
                    <a:pt x="-127" y="10362"/>
                    <a:pt x="-129" y="11359"/>
                    <a:pt x="385" y="12006"/>
                  </a:cubicBezTo>
                  <a:lnTo>
                    <a:pt x="7584" y="21112"/>
                  </a:lnTo>
                  <a:cubicBezTo>
                    <a:pt x="7841" y="21439"/>
                    <a:pt x="8146" y="21600"/>
                    <a:pt x="8496" y="21600"/>
                  </a:cubicBezTo>
                  <a:cubicBezTo>
                    <a:pt x="8858" y="21600"/>
                    <a:pt x="9175" y="21436"/>
                    <a:pt x="9432" y="21112"/>
                  </a:cubicBezTo>
                  <a:lnTo>
                    <a:pt x="21108" y="6397"/>
                  </a:lnTo>
                  <a:cubicBezTo>
                    <a:pt x="21354" y="6085"/>
                    <a:pt x="21471" y="5702"/>
                    <a:pt x="21471" y="5246"/>
                  </a:cubicBezTo>
                  <a:cubicBezTo>
                    <a:pt x="21471" y="4819"/>
                    <a:pt x="21372" y="4397"/>
                    <a:pt x="21108" y="4067"/>
                  </a:cubicBezTo>
                  <a:cubicBezTo>
                    <a:pt x="21108" y="4067"/>
                    <a:pt x="21108" y="4067"/>
                    <a:pt x="21108" y="40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lnSpc>
                  <a:spcPct val="130000"/>
                </a:lnSpc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832" name="Shape 3832"/>
            <p:cNvSpPr/>
            <p:nvPr/>
          </p:nvSpPr>
          <p:spPr>
            <a:xfrm>
              <a:off x="618131" y="-1"/>
              <a:ext cx="4281651" cy="800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lnSpc>
                  <a:spcPct val="110000"/>
                </a:lnSpc>
                <a:defRPr sz="20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pPr lvl="0">
                <a:lnSpc>
                  <a:spcPct val="13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2000" dirty="0">
                  <a:solidFill>
                    <a:srgbClr val="FFFFFF"/>
                  </a:solidFill>
                </a:rPr>
                <a:t>Some VR equipment wearers report motion sickness when walking.</a:t>
              </a:r>
              <a:endParaRPr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834" name="Shape 3834"/>
          <p:cNvSpPr/>
          <p:nvPr/>
        </p:nvSpPr>
        <p:spPr>
          <a:xfrm>
            <a:off x="17253149" y="10505872"/>
            <a:ext cx="5607304" cy="127000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dirty="0"/>
          </a:p>
        </p:txBody>
      </p:sp>
      <p:grpSp>
        <p:nvGrpSpPr>
          <p:cNvPr id="3837" name="Group 3837"/>
          <p:cNvGrpSpPr/>
          <p:nvPr/>
        </p:nvGrpSpPr>
        <p:grpSpPr>
          <a:xfrm>
            <a:off x="17754600" y="10515600"/>
            <a:ext cx="4953000" cy="1200329"/>
            <a:chOff x="-53216" y="-1"/>
            <a:chExt cx="4952998" cy="1200326"/>
          </a:xfrm>
        </p:grpSpPr>
        <p:sp>
          <p:nvSpPr>
            <p:cNvPr id="3835" name="Shape 3835"/>
            <p:cNvSpPr/>
            <p:nvPr/>
          </p:nvSpPr>
          <p:spPr>
            <a:xfrm>
              <a:off x="-53216" y="380998"/>
              <a:ext cx="509187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extrusionOk="0">
                  <a:moveTo>
                    <a:pt x="8496" y="19965"/>
                  </a:moveTo>
                  <a:lnTo>
                    <a:pt x="1285" y="10860"/>
                  </a:lnTo>
                  <a:lnTo>
                    <a:pt x="4159" y="7264"/>
                  </a:lnTo>
                  <a:lnTo>
                    <a:pt x="8496" y="12729"/>
                  </a:lnTo>
                  <a:lnTo>
                    <a:pt x="17333" y="1622"/>
                  </a:lnTo>
                  <a:lnTo>
                    <a:pt x="20173" y="5246"/>
                  </a:lnTo>
                  <a:cubicBezTo>
                    <a:pt x="20173" y="5246"/>
                    <a:pt x="8496" y="19965"/>
                    <a:pt x="8496" y="19965"/>
                  </a:cubicBezTo>
                  <a:close/>
                  <a:moveTo>
                    <a:pt x="21108" y="4067"/>
                  </a:moveTo>
                  <a:lnTo>
                    <a:pt x="18234" y="471"/>
                  </a:lnTo>
                  <a:cubicBezTo>
                    <a:pt x="17986" y="163"/>
                    <a:pt x="17683" y="0"/>
                    <a:pt x="17333" y="0"/>
                  </a:cubicBezTo>
                  <a:cubicBezTo>
                    <a:pt x="16948" y="0"/>
                    <a:pt x="16656" y="177"/>
                    <a:pt x="16422" y="471"/>
                  </a:cubicBezTo>
                  <a:lnTo>
                    <a:pt x="8496" y="10432"/>
                  </a:lnTo>
                  <a:lnTo>
                    <a:pt x="5071" y="6085"/>
                  </a:lnTo>
                  <a:cubicBezTo>
                    <a:pt x="4779" y="5777"/>
                    <a:pt x="4476" y="5614"/>
                    <a:pt x="4159" y="5614"/>
                  </a:cubicBezTo>
                  <a:cubicBezTo>
                    <a:pt x="3821" y="5614"/>
                    <a:pt x="3517" y="5777"/>
                    <a:pt x="3224" y="6085"/>
                  </a:cubicBezTo>
                  <a:lnTo>
                    <a:pt x="385" y="9709"/>
                  </a:lnTo>
                  <a:cubicBezTo>
                    <a:pt x="-127" y="10362"/>
                    <a:pt x="-129" y="11359"/>
                    <a:pt x="385" y="12006"/>
                  </a:cubicBezTo>
                  <a:lnTo>
                    <a:pt x="7584" y="21112"/>
                  </a:lnTo>
                  <a:cubicBezTo>
                    <a:pt x="7841" y="21439"/>
                    <a:pt x="8146" y="21600"/>
                    <a:pt x="8496" y="21600"/>
                  </a:cubicBezTo>
                  <a:cubicBezTo>
                    <a:pt x="8858" y="21600"/>
                    <a:pt x="9175" y="21436"/>
                    <a:pt x="9432" y="21112"/>
                  </a:cubicBezTo>
                  <a:lnTo>
                    <a:pt x="21108" y="6397"/>
                  </a:lnTo>
                  <a:cubicBezTo>
                    <a:pt x="21354" y="6085"/>
                    <a:pt x="21471" y="5702"/>
                    <a:pt x="21471" y="5246"/>
                  </a:cubicBezTo>
                  <a:cubicBezTo>
                    <a:pt x="21471" y="4819"/>
                    <a:pt x="21372" y="4397"/>
                    <a:pt x="21108" y="4067"/>
                  </a:cubicBezTo>
                  <a:cubicBezTo>
                    <a:pt x="21108" y="4067"/>
                    <a:pt x="21108" y="4067"/>
                    <a:pt x="21108" y="40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lnSpc>
                  <a:spcPct val="130000"/>
                </a:lnSpc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836" name="Shape 3836"/>
            <p:cNvSpPr/>
            <p:nvPr/>
          </p:nvSpPr>
          <p:spPr>
            <a:xfrm>
              <a:off x="618131" y="-1"/>
              <a:ext cx="4281651" cy="12003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lnSpc>
                  <a:spcPct val="110000"/>
                </a:lnSpc>
                <a:defRPr sz="20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pPr lvl="0">
                <a:lnSpc>
                  <a:spcPct val="13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2000" dirty="0">
                  <a:solidFill>
                    <a:srgbClr val="FFFFFF"/>
                  </a:solidFill>
                </a:rPr>
                <a:t>Technology may seem too “futuristic” for widespread adoption by traditional construction professionals</a:t>
              </a:r>
              <a:endParaRPr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838" name="Shape 3838"/>
          <p:cNvSpPr/>
          <p:nvPr/>
        </p:nvSpPr>
        <p:spPr>
          <a:xfrm>
            <a:off x="2101367" y="2754023"/>
            <a:ext cx="9252433" cy="239614"/>
          </a:xfrm>
          <a:prstGeom prst="rect">
            <a:avLst/>
          </a:prstGeom>
          <a:solidFill>
            <a:srgbClr val="8A929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grpSp>
        <p:nvGrpSpPr>
          <p:cNvPr id="3841" name="Group 3841"/>
          <p:cNvGrpSpPr/>
          <p:nvPr/>
        </p:nvGrpSpPr>
        <p:grpSpPr>
          <a:xfrm>
            <a:off x="17483580" y="4813827"/>
            <a:ext cx="1439022" cy="1644282"/>
            <a:chOff x="0" y="0"/>
            <a:chExt cx="1439021" cy="1644281"/>
          </a:xfrm>
        </p:grpSpPr>
        <p:sp>
          <p:nvSpPr>
            <p:cNvPr id="3839" name="Shape 3839"/>
            <p:cNvSpPr/>
            <p:nvPr/>
          </p:nvSpPr>
          <p:spPr>
            <a:xfrm>
              <a:off x="0" y="0"/>
              <a:ext cx="1439022" cy="1644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" y="13245"/>
                  </a:moveTo>
                  <a:lnTo>
                    <a:pt x="10836" y="21600"/>
                  </a:lnTo>
                  <a:lnTo>
                    <a:pt x="21600" y="13216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68" y="13245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3840" name="Shape 3840"/>
            <p:cNvSpPr/>
            <p:nvPr/>
          </p:nvSpPr>
          <p:spPr>
            <a:xfrm>
              <a:off x="346507" y="321386"/>
              <a:ext cx="746005" cy="663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01" y="6749"/>
                  </a:moveTo>
                  <a:cubicBezTo>
                    <a:pt x="19201" y="7201"/>
                    <a:pt x="19083" y="9449"/>
                    <a:pt x="16798" y="9449"/>
                  </a:cubicBezTo>
                  <a:lnTo>
                    <a:pt x="16798" y="5398"/>
                  </a:lnTo>
                  <a:lnTo>
                    <a:pt x="19201" y="5398"/>
                  </a:lnTo>
                  <a:cubicBezTo>
                    <a:pt x="19201" y="5398"/>
                    <a:pt x="19201" y="6749"/>
                    <a:pt x="19201" y="6749"/>
                  </a:cubicBezTo>
                  <a:close/>
                  <a:moveTo>
                    <a:pt x="14399" y="10292"/>
                  </a:moveTo>
                  <a:lnTo>
                    <a:pt x="14097" y="11067"/>
                  </a:lnTo>
                  <a:cubicBezTo>
                    <a:pt x="13523" y="12543"/>
                    <a:pt x="12228" y="13499"/>
                    <a:pt x="10799" y="13499"/>
                  </a:cubicBezTo>
                  <a:cubicBezTo>
                    <a:pt x="9369" y="13499"/>
                    <a:pt x="8077" y="12543"/>
                    <a:pt x="7503" y="11067"/>
                  </a:cubicBezTo>
                  <a:lnTo>
                    <a:pt x="7201" y="10292"/>
                  </a:lnTo>
                  <a:lnTo>
                    <a:pt x="7201" y="2699"/>
                  </a:lnTo>
                  <a:lnTo>
                    <a:pt x="14399" y="2699"/>
                  </a:lnTo>
                  <a:cubicBezTo>
                    <a:pt x="14399" y="2699"/>
                    <a:pt x="14399" y="10292"/>
                    <a:pt x="14399" y="10292"/>
                  </a:cubicBezTo>
                  <a:close/>
                  <a:moveTo>
                    <a:pt x="4799" y="9449"/>
                  </a:moveTo>
                  <a:cubicBezTo>
                    <a:pt x="2607" y="9449"/>
                    <a:pt x="2408" y="7375"/>
                    <a:pt x="2399" y="6749"/>
                  </a:cubicBezTo>
                  <a:lnTo>
                    <a:pt x="2399" y="5398"/>
                  </a:lnTo>
                  <a:lnTo>
                    <a:pt x="4799" y="5398"/>
                  </a:lnTo>
                  <a:cubicBezTo>
                    <a:pt x="4799" y="5398"/>
                    <a:pt x="4799" y="9449"/>
                    <a:pt x="4799" y="9449"/>
                  </a:cubicBezTo>
                  <a:close/>
                  <a:moveTo>
                    <a:pt x="20399" y="2699"/>
                  </a:moveTo>
                  <a:lnTo>
                    <a:pt x="16798" y="2699"/>
                  </a:lnTo>
                  <a:lnTo>
                    <a:pt x="16798" y="1352"/>
                  </a:lnTo>
                  <a:cubicBezTo>
                    <a:pt x="16798" y="603"/>
                    <a:pt x="16262" y="0"/>
                    <a:pt x="15600" y="0"/>
                  </a:cubicBezTo>
                  <a:lnTo>
                    <a:pt x="6000" y="0"/>
                  </a:lnTo>
                  <a:cubicBezTo>
                    <a:pt x="5338" y="0"/>
                    <a:pt x="4799" y="603"/>
                    <a:pt x="4799" y="1352"/>
                  </a:cubicBezTo>
                  <a:lnTo>
                    <a:pt x="4799" y="2699"/>
                  </a:lnTo>
                  <a:lnTo>
                    <a:pt x="1201" y="2699"/>
                  </a:lnTo>
                  <a:cubicBezTo>
                    <a:pt x="536" y="2699"/>
                    <a:pt x="0" y="3302"/>
                    <a:pt x="0" y="4051"/>
                  </a:cubicBezTo>
                  <a:lnTo>
                    <a:pt x="0" y="6749"/>
                  </a:lnTo>
                  <a:cubicBezTo>
                    <a:pt x="0" y="8918"/>
                    <a:pt x="1277" y="12148"/>
                    <a:pt x="4799" y="12148"/>
                  </a:cubicBezTo>
                  <a:lnTo>
                    <a:pt x="5303" y="12148"/>
                  </a:lnTo>
                  <a:cubicBezTo>
                    <a:pt x="6228" y="14534"/>
                    <a:pt x="8340" y="16198"/>
                    <a:pt x="10799" y="16198"/>
                  </a:cubicBezTo>
                  <a:cubicBezTo>
                    <a:pt x="13259" y="16198"/>
                    <a:pt x="15372" y="14534"/>
                    <a:pt x="16297" y="12148"/>
                  </a:cubicBezTo>
                  <a:lnTo>
                    <a:pt x="16798" y="12148"/>
                  </a:lnTo>
                  <a:cubicBezTo>
                    <a:pt x="20320" y="12148"/>
                    <a:pt x="21600" y="8918"/>
                    <a:pt x="21600" y="6749"/>
                  </a:cubicBezTo>
                  <a:lnTo>
                    <a:pt x="21600" y="4051"/>
                  </a:lnTo>
                  <a:cubicBezTo>
                    <a:pt x="21600" y="3302"/>
                    <a:pt x="21064" y="2699"/>
                    <a:pt x="20399" y="2699"/>
                  </a:cubicBezTo>
                  <a:cubicBezTo>
                    <a:pt x="20399" y="2699"/>
                    <a:pt x="20399" y="2699"/>
                    <a:pt x="20399" y="2699"/>
                  </a:cubicBezTo>
                  <a:close/>
                  <a:moveTo>
                    <a:pt x="9600" y="18897"/>
                  </a:moveTo>
                  <a:lnTo>
                    <a:pt x="8399" y="18897"/>
                  </a:lnTo>
                  <a:cubicBezTo>
                    <a:pt x="7075" y="18897"/>
                    <a:pt x="6000" y="20107"/>
                    <a:pt x="6000" y="21600"/>
                  </a:cubicBezTo>
                  <a:lnTo>
                    <a:pt x="15600" y="21600"/>
                  </a:lnTo>
                  <a:cubicBezTo>
                    <a:pt x="15600" y="20107"/>
                    <a:pt x="14525" y="18897"/>
                    <a:pt x="13201" y="18897"/>
                  </a:cubicBezTo>
                  <a:lnTo>
                    <a:pt x="12000" y="18897"/>
                  </a:lnTo>
                  <a:lnTo>
                    <a:pt x="12000" y="16198"/>
                  </a:lnTo>
                  <a:lnTo>
                    <a:pt x="9600" y="16198"/>
                  </a:lnTo>
                  <a:cubicBezTo>
                    <a:pt x="9600" y="16198"/>
                    <a:pt x="9600" y="18897"/>
                    <a:pt x="9600" y="1889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3844" name="Group 3844"/>
          <p:cNvGrpSpPr/>
          <p:nvPr/>
        </p:nvGrpSpPr>
        <p:grpSpPr>
          <a:xfrm>
            <a:off x="2095795" y="4813827"/>
            <a:ext cx="1439022" cy="1644282"/>
            <a:chOff x="0" y="0"/>
            <a:chExt cx="1439021" cy="1644281"/>
          </a:xfrm>
        </p:grpSpPr>
        <p:sp>
          <p:nvSpPr>
            <p:cNvPr id="3842" name="Shape 3842"/>
            <p:cNvSpPr/>
            <p:nvPr/>
          </p:nvSpPr>
          <p:spPr>
            <a:xfrm>
              <a:off x="0" y="0"/>
              <a:ext cx="1439022" cy="1644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" y="13245"/>
                  </a:moveTo>
                  <a:lnTo>
                    <a:pt x="10836" y="21600"/>
                  </a:lnTo>
                  <a:lnTo>
                    <a:pt x="21600" y="13216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68" y="13245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3843" name="Shape 3843"/>
            <p:cNvSpPr/>
            <p:nvPr/>
          </p:nvSpPr>
          <p:spPr>
            <a:xfrm>
              <a:off x="305510" y="206574"/>
              <a:ext cx="936075" cy="891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586" extrusionOk="0">
                  <a:moveTo>
                    <a:pt x="17851" y="19"/>
                  </a:moveTo>
                  <a:cubicBezTo>
                    <a:pt x="17745" y="49"/>
                    <a:pt x="17647" y="112"/>
                    <a:pt x="17581" y="211"/>
                  </a:cubicBezTo>
                  <a:cubicBezTo>
                    <a:pt x="17565" y="234"/>
                    <a:pt x="17550" y="265"/>
                    <a:pt x="17536" y="292"/>
                  </a:cubicBezTo>
                  <a:lnTo>
                    <a:pt x="16492" y="2623"/>
                  </a:lnTo>
                  <a:cubicBezTo>
                    <a:pt x="16380" y="2875"/>
                    <a:pt x="16484" y="3178"/>
                    <a:pt x="16724" y="3297"/>
                  </a:cubicBezTo>
                  <a:cubicBezTo>
                    <a:pt x="16965" y="3415"/>
                    <a:pt x="17251" y="3304"/>
                    <a:pt x="17365" y="3053"/>
                  </a:cubicBezTo>
                  <a:lnTo>
                    <a:pt x="18410" y="722"/>
                  </a:lnTo>
                  <a:cubicBezTo>
                    <a:pt x="18524" y="470"/>
                    <a:pt x="18417" y="167"/>
                    <a:pt x="18178" y="48"/>
                  </a:cubicBezTo>
                  <a:cubicBezTo>
                    <a:pt x="18070" y="-5"/>
                    <a:pt x="17958" y="-11"/>
                    <a:pt x="17851" y="19"/>
                  </a:cubicBezTo>
                  <a:close/>
                  <a:moveTo>
                    <a:pt x="13203" y="31"/>
                  </a:moveTo>
                  <a:cubicBezTo>
                    <a:pt x="13088" y="-14"/>
                    <a:pt x="12959" y="-11"/>
                    <a:pt x="12839" y="48"/>
                  </a:cubicBezTo>
                  <a:cubicBezTo>
                    <a:pt x="12759" y="86"/>
                    <a:pt x="12693" y="142"/>
                    <a:pt x="12645" y="211"/>
                  </a:cubicBezTo>
                  <a:cubicBezTo>
                    <a:pt x="12550" y="354"/>
                    <a:pt x="12525" y="547"/>
                    <a:pt x="12601" y="716"/>
                  </a:cubicBezTo>
                  <a:cubicBezTo>
                    <a:pt x="12601" y="716"/>
                    <a:pt x="13629" y="3059"/>
                    <a:pt x="13629" y="3059"/>
                  </a:cubicBezTo>
                  <a:cubicBezTo>
                    <a:pt x="13740" y="3312"/>
                    <a:pt x="14023" y="3424"/>
                    <a:pt x="14265" y="3308"/>
                  </a:cubicBezTo>
                  <a:cubicBezTo>
                    <a:pt x="14505" y="3192"/>
                    <a:pt x="14613" y="2888"/>
                    <a:pt x="14502" y="2634"/>
                  </a:cubicBezTo>
                  <a:lnTo>
                    <a:pt x="13474" y="292"/>
                  </a:lnTo>
                  <a:cubicBezTo>
                    <a:pt x="13418" y="166"/>
                    <a:pt x="13319" y="75"/>
                    <a:pt x="13203" y="31"/>
                  </a:cubicBezTo>
                  <a:close/>
                  <a:moveTo>
                    <a:pt x="20946" y="4110"/>
                  </a:moveTo>
                  <a:lnTo>
                    <a:pt x="18575" y="4761"/>
                  </a:lnTo>
                  <a:cubicBezTo>
                    <a:pt x="18463" y="4793"/>
                    <a:pt x="18368" y="4865"/>
                    <a:pt x="18305" y="4959"/>
                  </a:cubicBezTo>
                  <a:cubicBezTo>
                    <a:pt x="18225" y="5077"/>
                    <a:pt x="18195" y="5234"/>
                    <a:pt x="18233" y="5383"/>
                  </a:cubicBezTo>
                  <a:cubicBezTo>
                    <a:pt x="18301" y="5654"/>
                    <a:pt x="18561" y="5815"/>
                    <a:pt x="18819" y="5744"/>
                  </a:cubicBezTo>
                  <a:lnTo>
                    <a:pt x="21190" y="5081"/>
                  </a:lnTo>
                  <a:cubicBezTo>
                    <a:pt x="21447" y="5011"/>
                    <a:pt x="21600" y="4740"/>
                    <a:pt x="21532" y="4471"/>
                  </a:cubicBezTo>
                  <a:cubicBezTo>
                    <a:pt x="21465" y="4200"/>
                    <a:pt x="21203" y="4039"/>
                    <a:pt x="20946" y="4110"/>
                  </a:cubicBezTo>
                  <a:close/>
                  <a:moveTo>
                    <a:pt x="16243" y="4482"/>
                  </a:moveTo>
                  <a:cubicBezTo>
                    <a:pt x="15111" y="4657"/>
                    <a:pt x="15179" y="6058"/>
                    <a:pt x="14884" y="7144"/>
                  </a:cubicBezTo>
                  <a:cubicBezTo>
                    <a:pt x="14707" y="7792"/>
                    <a:pt x="13945" y="7435"/>
                    <a:pt x="13502" y="7394"/>
                  </a:cubicBezTo>
                  <a:cubicBezTo>
                    <a:pt x="13135" y="7359"/>
                    <a:pt x="12769" y="7392"/>
                    <a:pt x="12452" y="7563"/>
                  </a:cubicBezTo>
                  <a:cubicBezTo>
                    <a:pt x="11134" y="6387"/>
                    <a:pt x="9428" y="5674"/>
                    <a:pt x="7566" y="5674"/>
                  </a:cubicBezTo>
                  <a:cubicBezTo>
                    <a:pt x="3388" y="5674"/>
                    <a:pt x="0" y="9236"/>
                    <a:pt x="0" y="13630"/>
                  </a:cubicBezTo>
                  <a:cubicBezTo>
                    <a:pt x="0" y="18022"/>
                    <a:pt x="3388" y="21586"/>
                    <a:pt x="7566" y="21586"/>
                  </a:cubicBezTo>
                  <a:cubicBezTo>
                    <a:pt x="11743" y="21586"/>
                    <a:pt x="15127" y="18022"/>
                    <a:pt x="15127" y="13630"/>
                  </a:cubicBezTo>
                  <a:cubicBezTo>
                    <a:pt x="15127" y="11651"/>
                    <a:pt x="14440" y="9843"/>
                    <a:pt x="13303" y="8452"/>
                  </a:cubicBezTo>
                  <a:cubicBezTo>
                    <a:pt x="13475" y="8434"/>
                    <a:pt x="13675" y="8444"/>
                    <a:pt x="13916" y="8492"/>
                  </a:cubicBezTo>
                  <a:cubicBezTo>
                    <a:pt x="14508" y="8611"/>
                    <a:pt x="15077" y="8523"/>
                    <a:pt x="15492" y="8039"/>
                  </a:cubicBezTo>
                  <a:cubicBezTo>
                    <a:pt x="15814" y="7661"/>
                    <a:pt x="15896" y="7112"/>
                    <a:pt x="15956" y="6627"/>
                  </a:cubicBezTo>
                  <a:cubicBezTo>
                    <a:pt x="16039" y="5954"/>
                    <a:pt x="16023" y="5392"/>
                    <a:pt x="16807" y="5499"/>
                  </a:cubicBezTo>
                  <a:cubicBezTo>
                    <a:pt x="17420" y="5584"/>
                    <a:pt x="17412" y="4572"/>
                    <a:pt x="16807" y="4488"/>
                  </a:cubicBezTo>
                  <a:cubicBezTo>
                    <a:pt x="16592" y="4459"/>
                    <a:pt x="16405" y="4457"/>
                    <a:pt x="16243" y="4482"/>
                  </a:cubicBezTo>
                  <a:close/>
                  <a:moveTo>
                    <a:pt x="18084" y="7632"/>
                  </a:moveTo>
                  <a:cubicBezTo>
                    <a:pt x="17962" y="7654"/>
                    <a:pt x="17851" y="7722"/>
                    <a:pt x="17774" y="7836"/>
                  </a:cubicBezTo>
                  <a:cubicBezTo>
                    <a:pt x="17620" y="8064"/>
                    <a:pt x="17673" y="8384"/>
                    <a:pt x="17890" y="8545"/>
                  </a:cubicBezTo>
                  <a:lnTo>
                    <a:pt x="19891" y="10032"/>
                  </a:lnTo>
                  <a:cubicBezTo>
                    <a:pt x="20107" y="10194"/>
                    <a:pt x="20407" y="10138"/>
                    <a:pt x="20560" y="9910"/>
                  </a:cubicBezTo>
                  <a:cubicBezTo>
                    <a:pt x="20712" y="9681"/>
                    <a:pt x="20661" y="9368"/>
                    <a:pt x="20444" y="9207"/>
                  </a:cubicBezTo>
                  <a:lnTo>
                    <a:pt x="18443" y="7719"/>
                  </a:lnTo>
                  <a:cubicBezTo>
                    <a:pt x="18334" y="7639"/>
                    <a:pt x="18205" y="7610"/>
                    <a:pt x="18084" y="7632"/>
                  </a:cubicBezTo>
                  <a:close/>
                  <a:moveTo>
                    <a:pt x="4703" y="8917"/>
                  </a:moveTo>
                  <a:cubicBezTo>
                    <a:pt x="4926" y="8956"/>
                    <a:pt x="5136" y="9080"/>
                    <a:pt x="5278" y="9289"/>
                  </a:cubicBezTo>
                  <a:cubicBezTo>
                    <a:pt x="5561" y="9705"/>
                    <a:pt x="5466" y="10286"/>
                    <a:pt x="5068" y="10585"/>
                  </a:cubicBezTo>
                  <a:cubicBezTo>
                    <a:pt x="4057" y="11344"/>
                    <a:pt x="3454" y="12575"/>
                    <a:pt x="3454" y="13880"/>
                  </a:cubicBezTo>
                  <a:cubicBezTo>
                    <a:pt x="3454" y="14392"/>
                    <a:pt x="3063" y="14810"/>
                    <a:pt x="2575" y="14810"/>
                  </a:cubicBezTo>
                  <a:cubicBezTo>
                    <a:pt x="2088" y="14810"/>
                    <a:pt x="1691" y="14392"/>
                    <a:pt x="1691" y="13880"/>
                  </a:cubicBezTo>
                  <a:cubicBezTo>
                    <a:pt x="1691" y="11977"/>
                    <a:pt x="2570" y="10180"/>
                    <a:pt x="4046" y="9074"/>
                  </a:cubicBezTo>
                  <a:cubicBezTo>
                    <a:pt x="4243" y="8925"/>
                    <a:pt x="4481" y="8877"/>
                    <a:pt x="4703" y="891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1950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3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1000"/>
                                        <p:tgtEl>
                                          <p:spTgt spid="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3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3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1000"/>
                                        <p:tgtEl>
                                          <p:spTgt spid="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3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3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1000"/>
                                        <p:tgtEl>
                                          <p:spTgt spid="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3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3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6" grpId="0" animBg="1" advAuto="0"/>
      <p:bldP spid="3777" grpId="0" animBg="1" advAuto="0"/>
      <p:bldP spid="3809" grpId="0" animBg="1" advAuto="0"/>
      <p:bldP spid="3810" grpId="0" animBg="1" advAuto="0"/>
      <p:bldP spid="3811" grpId="0" animBg="1" advAuto="0"/>
      <p:bldP spid="3814" grpId="0" animBg="1" advAuto="0"/>
      <p:bldP spid="3815" grpId="0" animBg="1" advAuto="0"/>
      <p:bldP spid="3816" grpId="0" animBg="1" advAuto="0"/>
      <p:bldP spid="3817" grpId="0" animBg="1" advAuto="0"/>
      <p:bldP spid="3818" grpId="0" animBg="1" advAuto="0"/>
      <p:bldP spid="3821" grpId="0" animBg="1" advAuto="0"/>
      <p:bldP spid="3822" grpId="0" animBg="1" advAuto="0"/>
      <p:bldP spid="3825" grpId="0" animBg="1" advAuto="0"/>
      <p:bldP spid="3826" grpId="0" animBg="1" advAuto="0"/>
      <p:bldP spid="3829" grpId="0" animBg="1" advAuto="0"/>
      <p:bldP spid="3830" grpId="0" animBg="1" advAuto="0"/>
      <p:bldP spid="3833" grpId="0" animBg="1" advAuto="0"/>
      <p:bldP spid="3834" grpId="0" animBg="1" advAuto="0"/>
      <p:bldP spid="3837" grpId="0" animBg="1" advAuto="0"/>
      <p:bldP spid="3838" grpId="0" animBg="1" advAuto="0"/>
      <p:bldP spid="3841" grpId="0" animBg="1" advAuto="0"/>
      <p:bldP spid="3844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6" name="Shape 2726"/>
          <p:cNvSpPr>
            <a:spLocks noGrp="1"/>
          </p:cNvSpPr>
          <p:nvPr>
            <p:ph type="sldNum" sz="quarter" idx="2"/>
          </p:nvPr>
        </p:nvSpPr>
        <p:spPr>
          <a:xfrm>
            <a:off x="23037407" y="13157200"/>
            <a:ext cx="371700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212830"/>
                </a:solidFill>
              </a:rPr>
              <a:t>7</a:t>
            </a:fld>
            <a:endParaRPr dirty="0">
              <a:solidFill>
                <a:srgbClr val="212830"/>
              </a:solidFill>
            </a:endParaRPr>
          </a:p>
        </p:txBody>
      </p:sp>
      <p:sp>
        <p:nvSpPr>
          <p:cNvPr id="2727" name="Shape 2727"/>
          <p:cNvSpPr>
            <a:spLocks noGrp="1"/>
          </p:cNvSpPr>
          <p:nvPr>
            <p:ph type="body" idx="1"/>
          </p:nvPr>
        </p:nvSpPr>
        <p:spPr>
          <a:xfrm>
            <a:off x="15868374" y="1629363"/>
            <a:ext cx="6653867" cy="98772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BBBFC3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BBBFC3"/>
                </a:solidFill>
              </a:rPr>
              <a:t>VR is incredibly cost effective given the benefits, and falls in line with other short term professional services.</a:t>
            </a:r>
            <a:endParaRPr sz="2800" dirty="0">
              <a:solidFill>
                <a:srgbClr val="BBBFC3"/>
              </a:solidFill>
            </a:endParaRPr>
          </a:p>
        </p:txBody>
      </p:sp>
      <p:sp>
        <p:nvSpPr>
          <p:cNvPr id="73" name="Shape 4003"/>
          <p:cNvSpPr/>
          <p:nvPr/>
        </p:nvSpPr>
        <p:spPr>
          <a:xfrm>
            <a:off x="0" y="1"/>
            <a:ext cx="12044195" cy="13716000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729" name="Shape 2729"/>
          <p:cNvSpPr/>
          <p:nvPr/>
        </p:nvSpPr>
        <p:spPr>
          <a:xfrm>
            <a:off x="13470185" y="3721159"/>
            <a:ext cx="9481855" cy="2301520"/>
          </a:xfrm>
          <a:prstGeom prst="rect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730" name="Shape 2730"/>
          <p:cNvSpPr>
            <a:spLocks noGrp="1"/>
          </p:cNvSpPr>
          <p:nvPr>
            <p:ph type="title"/>
          </p:nvPr>
        </p:nvSpPr>
        <p:spPr>
          <a:xfrm>
            <a:off x="1985943" y="411646"/>
            <a:ext cx="9843732" cy="2331554"/>
          </a:xfrm>
          <a:prstGeom prst="rect">
            <a:avLst/>
          </a:prstGeom>
        </p:spPr>
        <p:txBody>
          <a:bodyPr/>
          <a:lstStyle/>
          <a:p>
            <a:pPr lvl="0" defTabSz="800735">
              <a:lnSpc>
                <a:spcPct val="75000"/>
              </a:lnSpc>
              <a:defRPr sz="1800" b="0">
                <a:solidFill>
                  <a:srgbClr val="000000"/>
                </a:solidFill>
              </a:defRPr>
            </a:pPr>
            <a:r>
              <a:rPr lang="en-US" sz="6305" b="1" dirty="0">
                <a:solidFill>
                  <a:srgbClr val="FFFFFF"/>
                </a:solidFill>
              </a:rPr>
              <a:t>How much</a:t>
            </a:r>
            <a:endParaRPr sz="6305" b="1" dirty="0">
              <a:solidFill>
                <a:srgbClr val="FFFFFF"/>
              </a:solidFill>
            </a:endParaRPr>
          </a:p>
          <a:p>
            <a:pPr lvl="0" defTabSz="800735">
              <a:lnSpc>
                <a:spcPct val="75000"/>
              </a:lnSpc>
              <a:defRPr sz="1800" b="0">
                <a:solidFill>
                  <a:srgbClr val="000000"/>
                </a:solidFill>
              </a:defRPr>
            </a:pPr>
            <a:r>
              <a:rPr lang="en-US" sz="10670" b="1" dirty="0">
                <a:solidFill>
                  <a:schemeClr val="accent5"/>
                </a:solidFill>
              </a:rPr>
              <a:t>Does VR Cost?</a:t>
            </a:r>
            <a:endParaRPr sz="10670" b="1" dirty="0">
              <a:solidFill>
                <a:schemeClr val="accent5"/>
              </a:solidFill>
            </a:endParaRPr>
          </a:p>
        </p:txBody>
      </p:sp>
      <p:sp>
        <p:nvSpPr>
          <p:cNvPr id="2731" name="Shape 2731"/>
          <p:cNvSpPr/>
          <p:nvPr/>
        </p:nvSpPr>
        <p:spPr>
          <a:xfrm>
            <a:off x="13475644" y="7890934"/>
            <a:ext cx="9481855" cy="2301520"/>
          </a:xfrm>
          <a:prstGeom prst="rect">
            <a:avLst/>
          </a:prstGeom>
          <a:ln w="76200">
            <a:solidFill>
              <a:schemeClr val="accent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733" name="Shape 2733"/>
          <p:cNvSpPr/>
          <p:nvPr/>
        </p:nvSpPr>
        <p:spPr>
          <a:xfrm>
            <a:off x="16086900" y="4163258"/>
            <a:ext cx="6264209" cy="1700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lnSpc>
                <a:spcPct val="130000"/>
              </a:lnSpc>
              <a:defRPr sz="1800"/>
            </a:pPr>
            <a:r>
              <a:rPr lang="en-US" sz="2500" dirty="0">
                <a:solidFill>
                  <a:schemeClr val="accent1"/>
                </a:solidFill>
                <a:latin typeface="Roboto Bold"/>
                <a:ea typeface="Roboto Bold"/>
                <a:cs typeface="Roboto Bold"/>
                <a:sym typeface="Roboto Bold"/>
              </a:rPr>
              <a:t>~$150/</a:t>
            </a:r>
            <a:r>
              <a:rPr lang="en-US" sz="2500" dirty="0" err="1">
                <a:solidFill>
                  <a:schemeClr val="accent1"/>
                </a:solidFill>
                <a:latin typeface="Roboto Bold"/>
                <a:ea typeface="Roboto Bold"/>
                <a:cs typeface="Roboto Bold"/>
                <a:sym typeface="Roboto Bold"/>
              </a:rPr>
              <a:t>hr</a:t>
            </a:r>
            <a:r>
              <a:rPr lang="en-US" sz="2500" dirty="0">
                <a:solidFill>
                  <a:schemeClr val="accent1"/>
                </a:solidFill>
                <a:latin typeface="Roboto Bold"/>
                <a:ea typeface="Roboto Bold"/>
                <a:cs typeface="Roboto Bold"/>
                <a:sym typeface="Roboto Bold"/>
              </a:rPr>
              <a:t> – Professional Services</a:t>
            </a:r>
            <a:endParaRPr sz="2500" dirty="0">
              <a:solidFill>
                <a:schemeClr val="accent1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lvl="0" algn="l">
              <a:lnSpc>
                <a:spcPct val="130000"/>
              </a:lnSpc>
              <a:defRPr sz="1800"/>
            </a:pPr>
            <a:r>
              <a:rPr lang="en-US" sz="2000" dirty="0">
                <a:solidFill>
                  <a:schemeClr val="bg2"/>
                </a:solidFill>
                <a:latin typeface="Roboto" pitchFamily="2" charset="0"/>
                <a:ea typeface="Roboto" pitchFamily="2" charset="0"/>
                <a:cs typeface="Roboto Light"/>
                <a:sym typeface="Roboto Light"/>
              </a:rPr>
              <a:t>The cost of professional services is in line with other similar consultants.  Though VR projects take a fraction of the time.</a:t>
            </a:r>
            <a:endParaRPr sz="2000" dirty="0">
              <a:solidFill>
                <a:schemeClr val="bg2"/>
              </a:solidFill>
              <a:latin typeface="Roboto" pitchFamily="2" charset="0"/>
              <a:ea typeface="Roboto" pitchFamily="2" charset="0"/>
              <a:cs typeface="Roboto Light"/>
              <a:sym typeface="Roboto Light"/>
            </a:endParaRPr>
          </a:p>
        </p:txBody>
      </p:sp>
      <p:sp>
        <p:nvSpPr>
          <p:cNvPr id="2734" name="Shape 2734"/>
          <p:cNvSpPr/>
          <p:nvPr/>
        </p:nvSpPr>
        <p:spPr>
          <a:xfrm>
            <a:off x="16092359" y="8318270"/>
            <a:ext cx="6264209" cy="900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lnSpc>
                <a:spcPct val="130000"/>
              </a:lnSpc>
              <a:defRPr sz="1800"/>
            </a:pPr>
            <a:r>
              <a:rPr lang="en-US" sz="2500" dirty="0">
                <a:solidFill>
                  <a:schemeClr val="accent2"/>
                </a:solidFill>
                <a:latin typeface="Roboto Bold"/>
                <a:ea typeface="Roboto Bold"/>
                <a:cs typeface="Roboto Bold"/>
                <a:sym typeface="Roboto Bold"/>
              </a:rPr>
              <a:t>$1000 - Equipment</a:t>
            </a:r>
            <a:endParaRPr sz="2500" dirty="0">
              <a:solidFill>
                <a:schemeClr val="accent2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lvl="0" algn="l">
              <a:lnSpc>
                <a:spcPct val="130000"/>
              </a:lnSpc>
              <a:defRPr sz="1800"/>
            </a:pPr>
            <a:r>
              <a:rPr lang="en-US" sz="2000" dirty="0">
                <a:solidFill>
                  <a:schemeClr val="bg2"/>
                </a:solidFill>
                <a:latin typeface="Roboto" pitchFamily="2" charset="0"/>
                <a:ea typeface="Roboto" pitchFamily="2" charset="0"/>
                <a:cs typeface="Roboto Light"/>
                <a:sym typeface="Roboto Light"/>
              </a:rPr>
              <a:t>The VR equipment and the cost of the VR engine</a:t>
            </a:r>
          </a:p>
        </p:txBody>
      </p:sp>
      <p:grpSp>
        <p:nvGrpSpPr>
          <p:cNvPr id="2791" name="Group 2791"/>
          <p:cNvGrpSpPr/>
          <p:nvPr/>
        </p:nvGrpSpPr>
        <p:grpSpPr>
          <a:xfrm>
            <a:off x="1977608" y="4072464"/>
            <a:ext cx="8747998" cy="8444598"/>
            <a:chOff x="0" y="-2"/>
            <a:chExt cx="8747996" cy="8444596"/>
          </a:xfrm>
        </p:grpSpPr>
        <p:sp>
          <p:nvSpPr>
            <p:cNvPr id="2736" name="Shape 2736"/>
            <p:cNvSpPr/>
            <p:nvPr/>
          </p:nvSpPr>
          <p:spPr>
            <a:xfrm>
              <a:off x="2501393" y="7456664"/>
              <a:ext cx="5578128" cy="98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21283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2737" name="Shape 2737"/>
            <p:cNvSpPr/>
            <p:nvPr/>
          </p:nvSpPr>
          <p:spPr>
            <a:xfrm>
              <a:off x="1855134" y="7792496"/>
              <a:ext cx="1830580" cy="570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21283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2738" name="Shape 2738"/>
            <p:cNvSpPr/>
            <p:nvPr/>
          </p:nvSpPr>
          <p:spPr>
            <a:xfrm>
              <a:off x="0" y="6663907"/>
              <a:ext cx="3011725" cy="1007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21283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grpSp>
          <p:nvGrpSpPr>
            <p:cNvPr id="2790" name="Group 2790"/>
            <p:cNvGrpSpPr/>
            <p:nvPr/>
          </p:nvGrpSpPr>
          <p:grpSpPr>
            <a:xfrm>
              <a:off x="92491" y="-2"/>
              <a:ext cx="8655505" cy="8258327"/>
              <a:chOff x="0" y="-1"/>
              <a:chExt cx="8655504" cy="8258325"/>
            </a:xfrm>
          </p:grpSpPr>
          <p:sp>
            <p:nvSpPr>
              <p:cNvPr id="2739" name="Shape 2739"/>
              <p:cNvSpPr/>
              <p:nvPr/>
            </p:nvSpPr>
            <p:spPr>
              <a:xfrm>
                <a:off x="1333499" y="0"/>
                <a:ext cx="7322005" cy="807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7" h="21315" extrusionOk="0">
                    <a:moveTo>
                      <a:pt x="5580" y="5379"/>
                    </a:moveTo>
                    <a:cubicBezTo>
                      <a:pt x="5580" y="5379"/>
                      <a:pt x="5209" y="5827"/>
                      <a:pt x="4905" y="6179"/>
                    </a:cubicBezTo>
                    <a:cubicBezTo>
                      <a:pt x="4602" y="6531"/>
                      <a:pt x="3285" y="7875"/>
                      <a:pt x="2982" y="8899"/>
                    </a:cubicBezTo>
                    <a:cubicBezTo>
                      <a:pt x="2678" y="9923"/>
                      <a:pt x="1902" y="10787"/>
                      <a:pt x="1328" y="11811"/>
                    </a:cubicBezTo>
                    <a:cubicBezTo>
                      <a:pt x="754" y="12835"/>
                      <a:pt x="-832" y="15683"/>
                      <a:pt x="552" y="17315"/>
                    </a:cubicBezTo>
                    <a:cubicBezTo>
                      <a:pt x="552" y="17315"/>
                      <a:pt x="484" y="18787"/>
                      <a:pt x="653" y="19011"/>
                    </a:cubicBezTo>
                    <a:cubicBezTo>
                      <a:pt x="822" y="19235"/>
                      <a:pt x="2475" y="19011"/>
                      <a:pt x="2475" y="19011"/>
                    </a:cubicBezTo>
                    <a:cubicBezTo>
                      <a:pt x="2475" y="19011"/>
                      <a:pt x="3589" y="21315"/>
                      <a:pt x="10508" y="21315"/>
                    </a:cubicBezTo>
                    <a:cubicBezTo>
                      <a:pt x="17427" y="21315"/>
                      <a:pt x="17921" y="19735"/>
                      <a:pt x="17921" y="19735"/>
                    </a:cubicBezTo>
                    <a:cubicBezTo>
                      <a:pt x="17921" y="19735"/>
                      <a:pt x="19608" y="20215"/>
                      <a:pt x="19845" y="19895"/>
                    </a:cubicBezTo>
                    <a:cubicBezTo>
                      <a:pt x="20081" y="19575"/>
                      <a:pt x="20013" y="18071"/>
                      <a:pt x="20013" y="18071"/>
                    </a:cubicBezTo>
                    <a:cubicBezTo>
                      <a:pt x="20013" y="18071"/>
                      <a:pt x="20768" y="15523"/>
                      <a:pt x="20160" y="13859"/>
                    </a:cubicBezTo>
                    <a:cubicBezTo>
                      <a:pt x="19553" y="12195"/>
                      <a:pt x="17764" y="10211"/>
                      <a:pt x="17292" y="8739"/>
                    </a:cubicBezTo>
                    <a:cubicBezTo>
                      <a:pt x="16819" y="7267"/>
                      <a:pt x="15267" y="5221"/>
                      <a:pt x="14491" y="4708"/>
                    </a:cubicBezTo>
                    <a:cubicBezTo>
                      <a:pt x="13714" y="4195"/>
                      <a:pt x="14389" y="2339"/>
                      <a:pt x="16212" y="2563"/>
                    </a:cubicBezTo>
                    <a:lnTo>
                      <a:pt x="15739" y="1219"/>
                    </a:lnTo>
                    <a:cubicBezTo>
                      <a:pt x="15739" y="1219"/>
                      <a:pt x="15301" y="1635"/>
                      <a:pt x="14457" y="675"/>
                    </a:cubicBezTo>
                    <a:cubicBezTo>
                      <a:pt x="13613" y="-285"/>
                      <a:pt x="13039" y="67"/>
                      <a:pt x="13039" y="67"/>
                    </a:cubicBezTo>
                    <a:cubicBezTo>
                      <a:pt x="13039" y="67"/>
                      <a:pt x="12432" y="835"/>
                      <a:pt x="12027" y="707"/>
                    </a:cubicBezTo>
                    <a:cubicBezTo>
                      <a:pt x="11622" y="579"/>
                      <a:pt x="11318" y="-59"/>
                      <a:pt x="10677" y="4"/>
                    </a:cubicBezTo>
                    <a:cubicBezTo>
                      <a:pt x="10036" y="67"/>
                      <a:pt x="8956" y="163"/>
                      <a:pt x="8821" y="483"/>
                    </a:cubicBezTo>
                    <a:cubicBezTo>
                      <a:pt x="8686" y="803"/>
                      <a:pt x="9192" y="867"/>
                      <a:pt x="8922" y="1091"/>
                    </a:cubicBezTo>
                    <a:cubicBezTo>
                      <a:pt x="8652" y="1315"/>
                      <a:pt x="7572" y="-29"/>
                      <a:pt x="6357" y="387"/>
                    </a:cubicBezTo>
                    <a:cubicBezTo>
                      <a:pt x="5142" y="803"/>
                      <a:pt x="4669" y="1091"/>
                      <a:pt x="4737" y="1475"/>
                    </a:cubicBezTo>
                    <a:cubicBezTo>
                      <a:pt x="4804" y="1859"/>
                      <a:pt x="4028" y="2595"/>
                      <a:pt x="4332" y="2947"/>
                    </a:cubicBezTo>
                    <a:cubicBezTo>
                      <a:pt x="4636" y="3299"/>
                      <a:pt x="7335" y="2307"/>
                      <a:pt x="5580" y="5379"/>
                    </a:cubicBezTo>
                  </a:path>
                </a:pathLst>
              </a:custGeom>
              <a:solidFill>
                <a:srgbClr val="DBC6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40" name="Shape 2740"/>
              <p:cNvSpPr/>
              <p:nvPr/>
            </p:nvSpPr>
            <p:spPr>
              <a:xfrm>
                <a:off x="2387600" y="-1"/>
                <a:ext cx="4761954" cy="3410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38" extrusionOk="0">
                    <a:moveTo>
                      <a:pt x="2945" y="18562"/>
                    </a:moveTo>
                    <a:cubicBezTo>
                      <a:pt x="4107" y="15583"/>
                      <a:pt x="4616" y="8491"/>
                      <a:pt x="18286" y="9232"/>
                    </a:cubicBezTo>
                    <a:cubicBezTo>
                      <a:pt x="18367" y="7590"/>
                      <a:pt x="19527" y="5595"/>
                      <a:pt x="21600" y="5959"/>
                    </a:cubicBezTo>
                    <a:lnTo>
                      <a:pt x="20831" y="2835"/>
                    </a:lnTo>
                    <a:cubicBezTo>
                      <a:pt x="20831" y="2835"/>
                      <a:pt x="20116" y="3802"/>
                      <a:pt x="18742" y="1570"/>
                    </a:cubicBezTo>
                    <a:cubicBezTo>
                      <a:pt x="17368" y="-662"/>
                      <a:pt x="16434" y="157"/>
                      <a:pt x="16434" y="157"/>
                    </a:cubicBezTo>
                    <a:cubicBezTo>
                      <a:pt x="16434" y="157"/>
                      <a:pt x="15445" y="1942"/>
                      <a:pt x="14785" y="1644"/>
                    </a:cubicBezTo>
                    <a:cubicBezTo>
                      <a:pt x="14126" y="1347"/>
                      <a:pt x="13631" y="-136"/>
                      <a:pt x="12587" y="10"/>
                    </a:cubicBezTo>
                    <a:cubicBezTo>
                      <a:pt x="11543" y="157"/>
                      <a:pt x="9785" y="380"/>
                      <a:pt x="9565" y="1124"/>
                    </a:cubicBezTo>
                    <a:cubicBezTo>
                      <a:pt x="9345" y="1867"/>
                      <a:pt x="10169" y="2016"/>
                      <a:pt x="9730" y="2537"/>
                    </a:cubicBezTo>
                    <a:cubicBezTo>
                      <a:pt x="9290" y="3058"/>
                      <a:pt x="7531" y="-67"/>
                      <a:pt x="5553" y="900"/>
                    </a:cubicBezTo>
                    <a:cubicBezTo>
                      <a:pt x="3575" y="1867"/>
                      <a:pt x="2805" y="2537"/>
                      <a:pt x="2915" y="3430"/>
                    </a:cubicBezTo>
                    <a:cubicBezTo>
                      <a:pt x="3025" y="4322"/>
                      <a:pt x="1761" y="6033"/>
                      <a:pt x="2256" y="6852"/>
                    </a:cubicBezTo>
                    <a:cubicBezTo>
                      <a:pt x="2750" y="7670"/>
                      <a:pt x="7147" y="5363"/>
                      <a:pt x="4289" y="12505"/>
                    </a:cubicBezTo>
                    <a:cubicBezTo>
                      <a:pt x="4289" y="12505"/>
                      <a:pt x="3684" y="13547"/>
                      <a:pt x="3190" y="14365"/>
                    </a:cubicBezTo>
                    <a:cubicBezTo>
                      <a:pt x="2695" y="15183"/>
                      <a:pt x="552" y="18308"/>
                      <a:pt x="57" y="20688"/>
                    </a:cubicBezTo>
                    <a:cubicBezTo>
                      <a:pt x="40" y="20772"/>
                      <a:pt x="19" y="20855"/>
                      <a:pt x="0" y="20938"/>
                    </a:cubicBezTo>
                    <a:cubicBezTo>
                      <a:pt x="1103" y="20703"/>
                      <a:pt x="2351" y="20086"/>
                      <a:pt x="2945" y="18562"/>
                    </a:cubicBezTo>
                    <a:close/>
                  </a:path>
                </a:pathLst>
              </a:custGeom>
              <a:solidFill>
                <a:srgbClr val="937350">
                  <a:alpha val="4221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41" name="Shape 2741"/>
              <p:cNvSpPr/>
              <p:nvPr/>
            </p:nvSpPr>
            <p:spPr>
              <a:xfrm>
                <a:off x="3492500" y="558800"/>
                <a:ext cx="5160354" cy="75069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73" h="21600" extrusionOk="0">
                    <a:moveTo>
                      <a:pt x="20234" y="13478"/>
                    </a:moveTo>
                    <a:cubicBezTo>
                      <a:pt x="19365" y="11665"/>
                      <a:pt x="16805" y="9504"/>
                      <a:pt x="16129" y="7900"/>
                    </a:cubicBezTo>
                    <a:cubicBezTo>
                      <a:pt x="15453" y="6296"/>
                      <a:pt x="13231" y="4067"/>
                      <a:pt x="12120" y="3508"/>
                    </a:cubicBezTo>
                    <a:cubicBezTo>
                      <a:pt x="11009" y="2950"/>
                      <a:pt x="11975" y="928"/>
                      <a:pt x="14584" y="1172"/>
                    </a:cubicBezTo>
                    <a:lnTo>
                      <a:pt x="14042" y="0"/>
                    </a:lnTo>
                    <a:cubicBezTo>
                      <a:pt x="14025" y="3"/>
                      <a:pt x="14009" y="6"/>
                      <a:pt x="13991" y="8"/>
                    </a:cubicBezTo>
                    <a:cubicBezTo>
                      <a:pt x="12090" y="206"/>
                      <a:pt x="9894" y="1599"/>
                      <a:pt x="10712" y="3111"/>
                    </a:cubicBezTo>
                    <a:cubicBezTo>
                      <a:pt x="4576" y="2948"/>
                      <a:pt x="-496" y="3938"/>
                      <a:pt x="39" y="3925"/>
                    </a:cubicBezTo>
                    <a:cubicBezTo>
                      <a:pt x="12315" y="3617"/>
                      <a:pt x="13847" y="6614"/>
                      <a:pt x="14732" y="7921"/>
                    </a:cubicBezTo>
                    <a:cubicBezTo>
                      <a:pt x="15340" y="8818"/>
                      <a:pt x="15832" y="9758"/>
                      <a:pt x="16489" y="10638"/>
                    </a:cubicBezTo>
                    <a:cubicBezTo>
                      <a:pt x="17027" y="11360"/>
                      <a:pt x="17762" y="12003"/>
                      <a:pt x="18263" y="12738"/>
                    </a:cubicBezTo>
                    <a:cubicBezTo>
                      <a:pt x="19230" y="14155"/>
                      <a:pt x="19929" y="16491"/>
                      <a:pt x="18577" y="17801"/>
                    </a:cubicBezTo>
                    <a:cubicBezTo>
                      <a:pt x="17868" y="18488"/>
                      <a:pt x="16958" y="19022"/>
                      <a:pt x="16159" y="19648"/>
                    </a:cubicBezTo>
                    <a:cubicBezTo>
                      <a:pt x="15414" y="20232"/>
                      <a:pt x="13961" y="19997"/>
                      <a:pt x="12908" y="20245"/>
                    </a:cubicBezTo>
                    <a:cubicBezTo>
                      <a:pt x="10784" y="20746"/>
                      <a:pt x="8555" y="20466"/>
                      <a:pt x="6402" y="20794"/>
                    </a:cubicBezTo>
                    <a:cubicBezTo>
                      <a:pt x="5072" y="20997"/>
                      <a:pt x="3762" y="21220"/>
                      <a:pt x="2395" y="21237"/>
                    </a:cubicBezTo>
                    <a:cubicBezTo>
                      <a:pt x="1702" y="21246"/>
                      <a:pt x="1014" y="21226"/>
                      <a:pt x="328" y="21189"/>
                    </a:cubicBezTo>
                    <a:cubicBezTo>
                      <a:pt x="1888" y="21435"/>
                      <a:pt x="3880" y="21600"/>
                      <a:pt x="6421" y="21600"/>
                    </a:cubicBezTo>
                    <a:cubicBezTo>
                      <a:pt x="16322" y="21600"/>
                      <a:pt x="17029" y="19878"/>
                      <a:pt x="17029" y="19878"/>
                    </a:cubicBezTo>
                    <a:cubicBezTo>
                      <a:pt x="17029" y="19878"/>
                      <a:pt x="19444" y="20401"/>
                      <a:pt x="19782" y="20053"/>
                    </a:cubicBezTo>
                    <a:cubicBezTo>
                      <a:pt x="20120" y="19704"/>
                      <a:pt x="20024" y="18066"/>
                      <a:pt x="20024" y="18066"/>
                    </a:cubicBezTo>
                    <a:cubicBezTo>
                      <a:pt x="20024" y="18066"/>
                      <a:pt x="21104" y="15290"/>
                      <a:pt x="20234" y="13478"/>
                    </a:cubicBezTo>
                  </a:path>
                </a:pathLst>
              </a:custGeom>
              <a:solidFill>
                <a:srgbClr val="B58F65">
                  <a:alpha val="3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42" name="Shape 2742"/>
              <p:cNvSpPr/>
              <p:nvPr/>
            </p:nvSpPr>
            <p:spPr>
              <a:xfrm>
                <a:off x="3352800" y="1485899"/>
                <a:ext cx="3168582" cy="439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7" h="18770" extrusionOk="0">
                    <a:moveTo>
                      <a:pt x="0" y="18770"/>
                    </a:moveTo>
                    <a:cubicBezTo>
                      <a:pt x="0" y="18770"/>
                      <a:pt x="7394" y="1422"/>
                      <a:pt x="19077" y="8608"/>
                    </a:cubicBezTo>
                    <a:cubicBezTo>
                      <a:pt x="19077" y="8608"/>
                      <a:pt x="9289" y="-2830"/>
                      <a:pt x="744" y="10099"/>
                    </a:cubicBezTo>
                    <a:cubicBezTo>
                      <a:pt x="744" y="10099"/>
                      <a:pt x="16034" y="-1410"/>
                      <a:pt x="18816" y="144"/>
                    </a:cubicBezTo>
                    <a:cubicBezTo>
                      <a:pt x="21600" y="1699"/>
                      <a:pt x="1115" y="25"/>
                      <a:pt x="1115" y="25"/>
                    </a:cubicBezTo>
                  </a:path>
                </a:pathLst>
              </a:custGeom>
              <a:noFill/>
              <a:ln w="222073" cap="flat">
                <a:solidFill>
                  <a:srgbClr val="B58F65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43" name="Shape 2743"/>
              <p:cNvSpPr/>
              <p:nvPr/>
            </p:nvSpPr>
            <p:spPr>
              <a:xfrm>
                <a:off x="0" y="6032500"/>
                <a:ext cx="2561897" cy="11685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2" y="16"/>
                      <a:pt x="0" y="4845"/>
                      <a:pt x="0" y="10799"/>
                    </a:cubicBezTo>
                    <a:cubicBezTo>
                      <a:pt x="0" y="16753"/>
                      <a:pt x="4832" y="21580"/>
                      <a:pt x="10800" y="21600"/>
                    </a:cubicBezTo>
                    <a:cubicBezTo>
                      <a:pt x="16768" y="21580"/>
                      <a:pt x="21600" y="16753"/>
                      <a:pt x="21600" y="10799"/>
                    </a:cubicBezTo>
                    <a:cubicBezTo>
                      <a:pt x="21600" y="4845"/>
                      <a:pt x="16768" y="16"/>
                      <a:pt x="10800" y="0"/>
                    </a:cubicBezTo>
                  </a:path>
                </a:pathLst>
              </a:custGeom>
              <a:solidFill>
                <a:srgbClr val="FFD3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44" name="Shape 2744"/>
              <p:cNvSpPr/>
              <p:nvPr/>
            </p:nvSpPr>
            <p:spPr>
              <a:xfrm>
                <a:off x="0" y="6642100"/>
                <a:ext cx="2561897" cy="796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32" y="6790"/>
                    </a:moveTo>
                    <a:cubicBezTo>
                      <a:pt x="19068" y="7903"/>
                      <a:pt x="18406" y="8907"/>
                      <a:pt x="17664" y="9774"/>
                    </a:cubicBezTo>
                    <a:cubicBezTo>
                      <a:pt x="17058" y="10481"/>
                      <a:pt x="16399" y="11098"/>
                      <a:pt x="15696" y="11608"/>
                    </a:cubicBezTo>
                    <a:cubicBezTo>
                      <a:pt x="15071" y="12064"/>
                      <a:pt x="14414" y="12433"/>
                      <a:pt x="13728" y="12712"/>
                    </a:cubicBezTo>
                    <a:cubicBezTo>
                      <a:pt x="13094" y="12968"/>
                      <a:pt x="12436" y="13144"/>
                      <a:pt x="11761" y="13233"/>
                    </a:cubicBezTo>
                    <a:cubicBezTo>
                      <a:pt x="11444" y="13274"/>
                      <a:pt x="11124" y="13296"/>
                      <a:pt x="10800" y="13299"/>
                    </a:cubicBezTo>
                    <a:cubicBezTo>
                      <a:pt x="10460" y="13296"/>
                      <a:pt x="10124" y="13274"/>
                      <a:pt x="9793" y="13227"/>
                    </a:cubicBezTo>
                    <a:cubicBezTo>
                      <a:pt x="9117" y="13135"/>
                      <a:pt x="8459" y="12954"/>
                      <a:pt x="7825" y="12694"/>
                    </a:cubicBezTo>
                    <a:cubicBezTo>
                      <a:pt x="7139" y="12411"/>
                      <a:pt x="6481" y="12032"/>
                      <a:pt x="5857" y="11574"/>
                    </a:cubicBezTo>
                    <a:cubicBezTo>
                      <a:pt x="5154" y="11059"/>
                      <a:pt x="4495" y="10434"/>
                      <a:pt x="3889" y="9718"/>
                    </a:cubicBezTo>
                    <a:cubicBezTo>
                      <a:pt x="3146" y="8841"/>
                      <a:pt x="2484" y="7825"/>
                      <a:pt x="1922" y="6697"/>
                    </a:cubicBezTo>
                    <a:cubicBezTo>
                      <a:pt x="950" y="4748"/>
                      <a:pt x="275" y="2470"/>
                      <a:pt x="0" y="0"/>
                    </a:cubicBezTo>
                    <a:lnTo>
                      <a:pt x="0" y="8474"/>
                    </a:lnTo>
                    <a:cubicBezTo>
                      <a:pt x="314" y="10786"/>
                      <a:pt x="984" y="12950"/>
                      <a:pt x="1922" y="14831"/>
                    </a:cubicBezTo>
                    <a:cubicBezTo>
                      <a:pt x="2486" y="15965"/>
                      <a:pt x="3149" y="16993"/>
                      <a:pt x="3889" y="17888"/>
                    </a:cubicBezTo>
                    <a:cubicBezTo>
                      <a:pt x="4496" y="18622"/>
                      <a:pt x="5156" y="19262"/>
                      <a:pt x="5857" y="19800"/>
                    </a:cubicBezTo>
                    <a:cubicBezTo>
                      <a:pt x="6482" y="20276"/>
                      <a:pt x="7140" y="20668"/>
                      <a:pt x="7825" y="20964"/>
                    </a:cubicBezTo>
                    <a:cubicBezTo>
                      <a:pt x="8460" y="21236"/>
                      <a:pt x="9118" y="21429"/>
                      <a:pt x="9793" y="21526"/>
                    </a:cubicBezTo>
                    <a:cubicBezTo>
                      <a:pt x="10125" y="21574"/>
                      <a:pt x="10460" y="21599"/>
                      <a:pt x="10800" y="21600"/>
                    </a:cubicBezTo>
                    <a:cubicBezTo>
                      <a:pt x="11123" y="21599"/>
                      <a:pt x="11443" y="21575"/>
                      <a:pt x="11761" y="21531"/>
                    </a:cubicBezTo>
                    <a:cubicBezTo>
                      <a:pt x="12435" y="21439"/>
                      <a:pt x="13093" y="21254"/>
                      <a:pt x="13728" y="20983"/>
                    </a:cubicBezTo>
                    <a:cubicBezTo>
                      <a:pt x="14413" y="20694"/>
                      <a:pt x="15071" y="20303"/>
                      <a:pt x="15696" y="19833"/>
                    </a:cubicBezTo>
                    <a:cubicBezTo>
                      <a:pt x="16397" y="19303"/>
                      <a:pt x="17057" y="18669"/>
                      <a:pt x="17664" y="17942"/>
                    </a:cubicBezTo>
                    <a:cubicBezTo>
                      <a:pt x="18404" y="17060"/>
                      <a:pt x="19065" y="16043"/>
                      <a:pt x="19632" y="14921"/>
                    </a:cubicBezTo>
                    <a:cubicBezTo>
                      <a:pt x="20593" y="13020"/>
                      <a:pt x="21281" y="10824"/>
                      <a:pt x="21600" y="8474"/>
                    </a:cubicBezTo>
                    <a:lnTo>
                      <a:pt x="21600" y="0"/>
                    </a:lnTo>
                    <a:cubicBezTo>
                      <a:pt x="21319" y="2510"/>
                      <a:pt x="20628" y="4822"/>
                      <a:pt x="19632" y="6790"/>
                    </a:cubicBezTo>
                  </a:path>
                </a:pathLst>
              </a:custGeom>
              <a:solidFill>
                <a:srgbClr val="F1C8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45" name="Shape 2745"/>
              <p:cNvSpPr/>
              <p:nvPr/>
            </p:nvSpPr>
            <p:spPr>
              <a:xfrm>
                <a:off x="215900" y="6121400"/>
                <a:ext cx="2139411" cy="910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9" y="3001"/>
                    </a:moveTo>
                    <a:cubicBezTo>
                      <a:pt x="5188" y="3017"/>
                      <a:pt x="1277" y="7124"/>
                      <a:pt x="1277" y="10800"/>
                    </a:cubicBezTo>
                    <a:cubicBezTo>
                      <a:pt x="1277" y="14476"/>
                      <a:pt x="5188" y="18583"/>
                      <a:pt x="10800" y="18599"/>
                    </a:cubicBezTo>
                    <a:cubicBezTo>
                      <a:pt x="16412" y="18583"/>
                      <a:pt x="20323" y="14476"/>
                      <a:pt x="20323" y="10800"/>
                    </a:cubicBezTo>
                    <a:cubicBezTo>
                      <a:pt x="20323" y="7124"/>
                      <a:pt x="16412" y="3017"/>
                      <a:pt x="10799" y="3001"/>
                    </a:cubicBezTo>
                    <a:moveTo>
                      <a:pt x="10801" y="21600"/>
                    </a:moveTo>
                    <a:lnTo>
                      <a:pt x="10799" y="21600"/>
                    </a:lnTo>
                    <a:cubicBezTo>
                      <a:pt x="5564" y="21585"/>
                      <a:pt x="0" y="17796"/>
                      <a:pt x="0" y="10800"/>
                    </a:cubicBezTo>
                    <a:cubicBezTo>
                      <a:pt x="0" y="3805"/>
                      <a:pt x="5564" y="14"/>
                      <a:pt x="10799" y="0"/>
                    </a:cubicBezTo>
                    <a:cubicBezTo>
                      <a:pt x="16036" y="14"/>
                      <a:pt x="21600" y="3805"/>
                      <a:pt x="21600" y="10800"/>
                    </a:cubicBezTo>
                    <a:cubicBezTo>
                      <a:pt x="21600" y="17796"/>
                      <a:pt x="16036" y="21585"/>
                      <a:pt x="10801" y="21600"/>
                    </a:cubicBezTo>
                  </a:path>
                </a:pathLst>
              </a:custGeom>
              <a:solidFill>
                <a:srgbClr val="E2B4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46" name="Shape 2746"/>
              <p:cNvSpPr/>
              <p:nvPr/>
            </p:nvSpPr>
            <p:spPr>
              <a:xfrm>
                <a:off x="0" y="5549900"/>
                <a:ext cx="2561897" cy="11685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2" y="17"/>
                      <a:pt x="0" y="4845"/>
                      <a:pt x="0" y="10799"/>
                    </a:cubicBezTo>
                    <a:cubicBezTo>
                      <a:pt x="0" y="16753"/>
                      <a:pt x="4832" y="21581"/>
                      <a:pt x="10800" y="21600"/>
                    </a:cubicBezTo>
                    <a:cubicBezTo>
                      <a:pt x="16768" y="21581"/>
                      <a:pt x="21600" y="16753"/>
                      <a:pt x="21600" y="10799"/>
                    </a:cubicBezTo>
                    <a:cubicBezTo>
                      <a:pt x="21600" y="4845"/>
                      <a:pt x="16768" y="17"/>
                      <a:pt x="10800" y="0"/>
                    </a:cubicBezTo>
                  </a:path>
                </a:pathLst>
              </a:custGeom>
              <a:solidFill>
                <a:srgbClr val="FFD3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47" name="Shape 2747"/>
              <p:cNvSpPr/>
              <p:nvPr/>
            </p:nvSpPr>
            <p:spPr>
              <a:xfrm>
                <a:off x="0" y="6159500"/>
                <a:ext cx="2561897" cy="796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32" y="6789"/>
                    </a:moveTo>
                    <a:cubicBezTo>
                      <a:pt x="19068" y="7903"/>
                      <a:pt x="18406" y="8907"/>
                      <a:pt x="17664" y="9774"/>
                    </a:cubicBezTo>
                    <a:cubicBezTo>
                      <a:pt x="17058" y="10480"/>
                      <a:pt x="16399" y="11098"/>
                      <a:pt x="15696" y="11608"/>
                    </a:cubicBezTo>
                    <a:cubicBezTo>
                      <a:pt x="15071" y="12064"/>
                      <a:pt x="14414" y="12434"/>
                      <a:pt x="13728" y="12712"/>
                    </a:cubicBezTo>
                    <a:cubicBezTo>
                      <a:pt x="13094" y="12967"/>
                      <a:pt x="12436" y="13143"/>
                      <a:pt x="11761" y="13232"/>
                    </a:cubicBezTo>
                    <a:cubicBezTo>
                      <a:pt x="11444" y="13274"/>
                      <a:pt x="11124" y="13296"/>
                      <a:pt x="10800" y="13299"/>
                    </a:cubicBezTo>
                    <a:cubicBezTo>
                      <a:pt x="10460" y="13296"/>
                      <a:pt x="10124" y="13274"/>
                      <a:pt x="9793" y="13227"/>
                    </a:cubicBezTo>
                    <a:cubicBezTo>
                      <a:pt x="9117" y="13135"/>
                      <a:pt x="8459" y="12955"/>
                      <a:pt x="7825" y="12694"/>
                    </a:cubicBezTo>
                    <a:cubicBezTo>
                      <a:pt x="7139" y="12412"/>
                      <a:pt x="6481" y="12032"/>
                      <a:pt x="5857" y="11574"/>
                    </a:cubicBezTo>
                    <a:cubicBezTo>
                      <a:pt x="5154" y="11059"/>
                      <a:pt x="4495" y="10433"/>
                      <a:pt x="3889" y="9718"/>
                    </a:cubicBezTo>
                    <a:cubicBezTo>
                      <a:pt x="3146" y="8841"/>
                      <a:pt x="2484" y="7824"/>
                      <a:pt x="1922" y="6696"/>
                    </a:cubicBezTo>
                    <a:cubicBezTo>
                      <a:pt x="950" y="4747"/>
                      <a:pt x="275" y="2469"/>
                      <a:pt x="0" y="0"/>
                    </a:cubicBezTo>
                    <a:lnTo>
                      <a:pt x="0" y="8474"/>
                    </a:lnTo>
                    <a:cubicBezTo>
                      <a:pt x="314" y="10786"/>
                      <a:pt x="984" y="12950"/>
                      <a:pt x="1922" y="14831"/>
                    </a:cubicBezTo>
                    <a:cubicBezTo>
                      <a:pt x="2486" y="15965"/>
                      <a:pt x="3149" y="16992"/>
                      <a:pt x="3889" y="17888"/>
                    </a:cubicBezTo>
                    <a:cubicBezTo>
                      <a:pt x="4496" y="18622"/>
                      <a:pt x="5156" y="19262"/>
                      <a:pt x="5857" y="19799"/>
                    </a:cubicBezTo>
                    <a:cubicBezTo>
                      <a:pt x="6482" y="20277"/>
                      <a:pt x="7140" y="20668"/>
                      <a:pt x="7825" y="20964"/>
                    </a:cubicBezTo>
                    <a:cubicBezTo>
                      <a:pt x="8460" y="21236"/>
                      <a:pt x="9118" y="21429"/>
                      <a:pt x="9793" y="21526"/>
                    </a:cubicBezTo>
                    <a:cubicBezTo>
                      <a:pt x="10125" y="21574"/>
                      <a:pt x="10460" y="21599"/>
                      <a:pt x="10800" y="21600"/>
                    </a:cubicBezTo>
                    <a:cubicBezTo>
                      <a:pt x="11123" y="21599"/>
                      <a:pt x="11443" y="21575"/>
                      <a:pt x="11761" y="21531"/>
                    </a:cubicBezTo>
                    <a:cubicBezTo>
                      <a:pt x="12435" y="21439"/>
                      <a:pt x="13093" y="21254"/>
                      <a:pt x="13728" y="20983"/>
                    </a:cubicBezTo>
                    <a:cubicBezTo>
                      <a:pt x="14413" y="20694"/>
                      <a:pt x="15071" y="20303"/>
                      <a:pt x="15696" y="19833"/>
                    </a:cubicBezTo>
                    <a:cubicBezTo>
                      <a:pt x="16397" y="19304"/>
                      <a:pt x="17057" y="18669"/>
                      <a:pt x="17664" y="17942"/>
                    </a:cubicBezTo>
                    <a:cubicBezTo>
                      <a:pt x="18404" y="17060"/>
                      <a:pt x="19065" y="16043"/>
                      <a:pt x="19632" y="14921"/>
                    </a:cubicBezTo>
                    <a:cubicBezTo>
                      <a:pt x="20593" y="13019"/>
                      <a:pt x="21281" y="10824"/>
                      <a:pt x="21600" y="8474"/>
                    </a:cubicBezTo>
                    <a:lnTo>
                      <a:pt x="21600" y="0"/>
                    </a:lnTo>
                    <a:cubicBezTo>
                      <a:pt x="21319" y="2509"/>
                      <a:pt x="20628" y="4821"/>
                      <a:pt x="19632" y="6789"/>
                    </a:cubicBezTo>
                  </a:path>
                </a:pathLst>
              </a:custGeom>
              <a:solidFill>
                <a:srgbClr val="F1C8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48" name="Shape 2748"/>
              <p:cNvSpPr/>
              <p:nvPr/>
            </p:nvSpPr>
            <p:spPr>
              <a:xfrm>
                <a:off x="215900" y="5638800"/>
                <a:ext cx="2139411" cy="910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9" y="3001"/>
                    </a:moveTo>
                    <a:cubicBezTo>
                      <a:pt x="5188" y="3017"/>
                      <a:pt x="1277" y="7124"/>
                      <a:pt x="1277" y="10800"/>
                    </a:cubicBezTo>
                    <a:cubicBezTo>
                      <a:pt x="1277" y="14476"/>
                      <a:pt x="5188" y="18583"/>
                      <a:pt x="10800" y="18599"/>
                    </a:cubicBezTo>
                    <a:cubicBezTo>
                      <a:pt x="16412" y="18583"/>
                      <a:pt x="20323" y="14476"/>
                      <a:pt x="20323" y="10800"/>
                    </a:cubicBezTo>
                    <a:cubicBezTo>
                      <a:pt x="20323" y="7124"/>
                      <a:pt x="16412" y="3017"/>
                      <a:pt x="10799" y="3001"/>
                    </a:cubicBezTo>
                    <a:moveTo>
                      <a:pt x="10801" y="21600"/>
                    </a:moveTo>
                    <a:lnTo>
                      <a:pt x="10799" y="21600"/>
                    </a:lnTo>
                    <a:cubicBezTo>
                      <a:pt x="5564" y="21586"/>
                      <a:pt x="0" y="17796"/>
                      <a:pt x="0" y="10800"/>
                    </a:cubicBezTo>
                    <a:cubicBezTo>
                      <a:pt x="0" y="3805"/>
                      <a:pt x="5564" y="14"/>
                      <a:pt x="10799" y="0"/>
                    </a:cubicBezTo>
                    <a:cubicBezTo>
                      <a:pt x="16036" y="14"/>
                      <a:pt x="21600" y="3805"/>
                      <a:pt x="21600" y="10800"/>
                    </a:cubicBezTo>
                    <a:cubicBezTo>
                      <a:pt x="21600" y="17796"/>
                      <a:pt x="16036" y="21586"/>
                      <a:pt x="10801" y="21600"/>
                    </a:cubicBezTo>
                  </a:path>
                </a:pathLst>
              </a:custGeom>
              <a:solidFill>
                <a:srgbClr val="E2B4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49" name="Shape 2749"/>
              <p:cNvSpPr/>
              <p:nvPr/>
            </p:nvSpPr>
            <p:spPr>
              <a:xfrm>
                <a:off x="0" y="5067300"/>
                <a:ext cx="2561897" cy="1168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2" y="16"/>
                      <a:pt x="0" y="4845"/>
                      <a:pt x="0" y="10799"/>
                    </a:cubicBezTo>
                    <a:cubicBezTo>
                      <a:pt x="0" y="16753"/>
                      <a:pt x="4832" y="21581"/>
                      <a:pt x="10800" y="21600"/>
                    </a:cubicBezTo>
                    <a:cubicBezTo>
                      <a:pt x="16768" y="21581"/>
                      <a:pt x="21600" y="16753"/>
                      <a:pt x="21600" y="10799"/>
                    </a:cubicBezTo>
                    <a:cubicBezTo>
                      <a:pt x="21600" y="4845"/>
                      <a:pt x="16768" y="16"/>
                      <a:pt x="10800" y="0"/>
                    </a:cubicBezTo>
                  </a:path>
                </a:pathLst>
              </a:custGeom>
              <a:solidFill>
                <a:srgbClr val="FFD3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50" name="Shape 2750"/>
              <p:cNvSpPr/>
              <p:nvPr/>
            </p:nvSpPr>
            <p:spPr>
              <a:xfrm>
                <a:off x="0" y="5676900"/>
                <a:ext cx="2561897" cy="7969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32" y="6789"/>
                    </a:moveTo>
                    <a:cubicBezTo>
                      <a:pt x="19068" y="7903"/>
                      <a:pt x="18406" y="8907"/>
                      <a:pt x="17664" y="9774"/>
                    </a:cubicBezTo>
                    <a:cubicBezTo>
                      <a:pt x="17058" y="10481"/>
                      <a:pt x="16399" y="11098"/>
                      <a:pt x="15696" y="11608"/>
                    </a:cubicBezTo>
                    <a:cubicBezTo>
                      <a:pt x="15071" y="12065"/>
                      <a:pt x="14414" y="12434"/>
                      <a:pt x="13728" y="12712"/>
                    </a:cubicBezTo>
                    <a:cubicBezTo>
                      <a:pt x="13094" y="12968"/>
                      <a:pt x="12436" y="13144"/>
                      <a:pt x="11761" y="13233"/>
                    </a:cubicBezTo>
                    <a:cubicBezTo>
                      <a:pt x="11444" y="13274"/>
                      <a:pt x="11124" y="13297"/>
                      <a:pt x="10800" y="13299"/>
                    </a:cubicBezTo>
                    <a:cubicBezTo>
                      <a:pt x="10460" y="13297"/>
                      <a:pt x="10124" y="13274"/>
                      <a:pt x="9793" y="13227"/>
                    </a:cubicBezTo>
                    <a:cubicBezTo>
                      <a:pt x="9117" y="13135"/>
                      <a:pt x="8459" y="12955"/>
                      <a:pt x="7825" y="12694"/>
                    </a:cubicBezTo>
                    <a:cubicBezTo>
                      <a:pt x="7139" y="12412"/>
                      <a:pt x="6481" y="12033"/>
                      <a:pt x="5857" y="11575"/>
                    </a:cubicBezTo>
                    <a:cubicBezTo>
                      <a:pt x="5154" y="11059"/>
                      <a:pt x="4495" y="10434"/>
                      <a:pt x="3889" y="9718"/>
                    </a:cubicBezTo>
                    <a:cubicBezTo>
                      <a:pt x="3146" y="8842"/>
                      <a:pt x="2484" y="7825"/>
                      <a:pt x="1922" y="6697"/>
                    </a:cubicBezTo>
                    <a:cubicBezTo>
                      <a:pt x="950" y="4748"/>
                      <a:pt x="275" y="2470"/>
                      <a:pt x="0" y="0"/>
                    </a:cubicBezTo>
                    <a:lnTo>
                      <a:pt x="0" y="8474"/>
                    </a:lnTo>
                    <a:cubicBezTo>
                      <a:pt x="314" y="10786"/>
                      <a:pt x="984" y="12950"/>
                      <a:pt x="1922" y="14831"/>
                    </a:cubicBezTo>
                    <a:cubicBezTo>
                      <a:pt x="2486" y="15965"/>
                      <a:pt x="3149" y="16993"/>
                      <a:pt x="3889" y="17888"/>
                    </a:cubicBezTo>
                    <a:cubicBezTo>
                      <a:pt x="4496" y="18622"/>
                      <a:pt x="5156" y="19262"/>
                      <a:pt x="5857" y="19799"/>
                    </a:cubicBezTo>
                    <a:cubicBezTo>
                      <a:pt x="6482" y="20277"/>
                      <a:pt x="7140" y="20669"/>
                      <a:pt x="7825" y="20964"/>
                    </a:cubicBezTo>
                    <a:cubicBezTo>
                      <a:pt x="8460" y="21237"/>
                      <a:pt x="9118" y="21429"/>
                      <a:pt x="9793" y="21526"/>
                    </a:cubicBezTo>
                    <a:cubicBezTo>
                      <a:pt x="10125" y="21574"/>
                      <a:pt x="10460" y="21599"/>
                      <a:pt x="10800" y="21600"/>
                    </a:cubicBezTo>
                    <a:cubicBezTo>
                      <a:pt x="11123" y="21599"/>
                      <a:pt x="11443" y="21575"/>
                      <a:pt x="11761" y="21531"/>
                    </a:cubicBezTo>
                    <a:cubicBezTo>
                      <a:pt x="12435" y="21439"/>
                      <a:pt x="13093" y="21254"/>
                      <a:pt x="13728" y="20984"/>
                    </a:cubicBezTo>
                    <a:cubicBezTo>
                      <a:pt x="14413" y="20694"/>
                      <a:pt x="15071" y="20303"/>
                      <a:pt x="15696" y="19833"/>
                    </a:cubicBezTo>
                    <a:cubicBezTo>
                      <a:pt x="16397" y="19304"/>
                      <a:pt x="17057" y="18669"/>
                      <a:pt x="17664" y="17943"/>
                    </a:cubicBezTo>
                    <a:cubicBezTo>
                      <a:pt x="18404" y="17060"/>
                      <a:pt x="19065" y="16044"/>
                      <a:pt x="19632" y="14921"/>
                    </a:cubicBezTo>
                    <a:cubicBezTo>
                      <a:pt x="20593" y="13019"/>
                      <a:pt x="21281" y="10825"/>
                      <a:pt x="21600" y="8474"/>
                    </a:cubicBezTo>
                    <a:lnTo>
                      <a:pt x="21600" y="0"/>
                    </a:lnTo>
                    <a:cubicBezTo>
                      <a:pt x="21319" y="2510"/>
                      <a:pt x="20628" y="4822"/>
                      <a:pt x="19632" y="6789"/>
                    </a:cubicBezTo>
                  </a:path>
                </a:pathLst>
              </a:custGeom>
              <a:solidFill>
                <a:srgbClr val="F1C8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51" name="Shape 2751"/>
              <p:cNvSpPr/>
              <p:nvPr/>
            </p:nvSpPr>
            <p:spPr>
              <a:xfrm>
                <a:off x="215900" y="5168900"/>
                <a:ext cx="2139411" cy="9100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9" y="3001"/>
                    </a:moveTo>
                    <a:cubicBezTo>
                      <a:pt x="5188" y="3017"/>
                      <a:pt x="1277" y="7123"/>
                      <a:pt x="1277" y="10800"/>
                    </a:cubicBezTo>
                    <a:cubicBezTo>
                      <a:pt x="1277" y="14476"/>
                      <a:pt x="5188" y="18583"/>
                      <a:pt x="10800" y="18599"/>
                    </a:cubicBezTo>
                    <a:cubicBezTo>
                      <a:pt x="16412" y="18583"/>
                      <a:pt x="20323" y="14476"/>
                      <a:pt x="20323" y="10800"/>
                    </a:cubicBezTo>
                    <a:cubicBezTo>
                      <a:pt x="20323" y="7123"/>
                      <a:pt x="16412" y="3017"/>
                      <a:pt x="10799" y="3001"/>
                    </a:cubicBezTo>
                    <a:moveTo>
                      <a:pt x="10801" y="21600"/>
                    </a:moveTo>
                    <a:lnTo>
                      <a:pt x="10799" y="21600"/>
                    </a:lnTo>
                    <a:cubicBezTo>
                      <a:pt x="5564" y="21586"/>
                      <a:pt x="0" y="17796"/>
                      <a:pt x="0" y="10800"/>
                    </a:cubicBezTo>
                    <a:cubicBezTo>
                      <a:pt x="0" y="3804"/>
                      <a:pt x="5564" y="14"/>
                      <a:pt x="10799" y="0"/>
                    </a:cubicBezTo>
                    <a:cubicBezTo>
                      <a:pt x="16036" y="14"/>
                      <a:pt x="21600" y="3804"/>
                      <a:pt x="21600" y="10800"/>
                    </a:cubicBezTo>
                    <a:cubicBezTo>
                      <a:pt x="21600" y="17796"/>
                      <a:pt x="16036" y="21586"/>
                      <a:pt x="10801" y="21600"/>
                    </a:cubicBezTo>
                  </a:path>
                </a:pathLst>
              </a:custGeom>
              <a:solidFill>
                <a:srgbClr val="E2B4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52" name="Shape 2752"/>
              <p:cNvSpPr/>
              <p:nvPr/>
            </p:nvSpPr>
            <p:spPr>
              <a:xfrm>
                <a:off x="0" y="4584700"/>
                <a:ext cx="2561897" cy="11685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2" y="16"/>
                      <a:pt x="0" y="4845"/>
                      <a:pt x="0" y="10799"/>
                    </a:cubicBezTo>
                    <a:cubicBezTo>
                      <a:pt x="0" y="16753"/>
                      <a:pt x="4832" y="21580"/>
                      <a:pt x="10800" y="21600"/>
                    </a:cubicBezTo>
                    <a:cubicBezTo>
                      <a:pt x="16768" y="21580"/>
                      <a:pt x="21600" y="16753"/>
                      <a:pt x="21600" y="10799"/>
                    </a:cubicBezTo>
                    <a:cubicBezTo>
                      <a:pt x="21600" y="4845"/>
                      <a:pt x="16768" y="16"/>
                      <a:pt x="10800" y="0"/>
                    </a:cubicBezTo>
                  </a:path>
                </a:pathLst>
              </a:custGeom>
              <a:solidFill>
                <a:srgbClr val="FFD3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53" name="Shape 2753"/>
              <p:cNvSpPr/>
              <p:nvPr/>
            </p:nvSpPr>
            <p:spPr>
              <a:xfrm>
                <a:off x="0" y="5194300"/>
                <a:ext cx="2561897" cy="796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32" y="6790"/>
                    </a:moveTo>
                    <a:cubicBezTo>
                      <a:pt x="19068" y="7903"/>
                      <a:pt x="18406" y="8907"/>
                      <a:pt x="17664" y="9775"/>
                    </a:cubicBezTo>
                    <a:cubicBezTo>
                      <a:pt x="17058" y="10481"/>
                      <a:pt x="16399" y="11098"/>
                      <a:pt x="15696" y="11608"/>
                    </a:cubicBezTo>
                    <a:cubicBezTo>
                      <a:pt x="15071" y="12064"/>
                      <a:pt x="14414" y="12434"/>
                      <a:pt x="13728" y="12712"/>
                    </a:cubicBezTo>
                    <a:cubicBezTo>
                      <a:pt x="13094" y="12968"/>
                      <a:pt x="12436" y="13144"/>
                      <a:pt x="11761" y="13232"/>
                    </a:cubicBezTo>
                    <a:cubicBezTo>
                      <a:pt x="11444" y="13274"/>
                      <a:pt x="11124" y="13297"/>
                      <a:pt x="10800" y="13299"/>
                    </a:cubicBezTo>
                    <a:cubicBezTo>
                      <a:pt x="10460" y="13297"/>
                      <a:pt x="10124" y="13274"/>
                      <a:pt x="9793" y="13227"/>
                    </a:cubicBezTo>
                    <a:cubicBezTo>
                      <a:pt x="9117" y="13135"/>
                      <a:pt x="8459" y="12954"/>
                      <a:pt x="7825" y="12694"/>
                    </a:cubicBezTo>
                    <a:cubicBezTo>
                      <a:pt x="7139" y="12411"/>
                      <a:pt x="6481" y="12033"/>
                      <a:pt x="5857" y="11575"/>
                    </a:cubicBezTo>
                    <a:cubicBezTo>
                      <a:pt x="5154" y="11059"/>
                      <a:pt x="4495" y="10433"/>
                      <a:pt x="3889" y="9718"/>
                    </a:cubicBezTo>
                    <a:cubicBezTo>
                      <a:pt x="3146" y="8841"/>
                      <a:pt x="2484" y="7825"/>
                      <a:pt x="1922" y="6697"/>
                    </a:cubicBezTo>
                    <a:cubicBezTo>
                      <a:pt x="950" y="4748"/>
                      <a:pt x="275" y="2470"/>
                      <a:pt x="0" y="0"/>
                    </a:cubicBezTo>
                    <a:lnTo>
                      <a:pt x="0" y="8474"/>
                    </a:lnTo>
                    <a:cubicBezTo>
                      <a:pt x="314" y="10786"/>
                      <a:pt x="984" y="12950"/>
                      <a:pt x="1922" y="14831"/>
                    </a:cubicBezTo>
                    <a:cubicBezTo>
                      <a:pt x="2486" y="15964"/>
                      <a:pt x="3149" y="16993"/>
                      <a:pt x="3889" y="17888"/>
                    </a:cubicBezTo>
                    <a:cubicBezTo>
                      <a:pt x="4496" y="18622"/>
                      <a:pt x="5156" y="19262"/>
                      <a:pt x="5857" y="19799"/>
                    </a:cubicBezTo>
                    <a:cubicBezTo>
                      <a:pt x="6482" y="20276"/>
                      <a:pt x="7140" y="20668"/>
                      <a:pt x="7825" y="20964"/>
                    </a:cubicBezTo>
                    <a:cubicBezTo>
                      <a:pt x="8460" y="21236"/>
                      <a:pt x="9118" y="21429"/>
                      <a:pt x="9793" y="21527"/>
                    </a:cubicBezTo>
                    <a:cubicBezTo>
                      <a:pt x="10125" y="21574"/>
                      <a:pt x="10460" y="21599"/>
                      <a:pt x="10800" y="21600"/>
                    </a:cubicBezTo>
                    <a:cubicBezTo>
                      <a:pt x="11123" y="21599"/>
                      <a:pt x="11443" y="21575"/>
                      <a:pt x="11761" y="21531"/>
                    </a:cubicBezTo>
                    <a:cubicBezTo>
                      <a:pt x="12435" y="21439"/>
                      <a:pt x="13093" y="21254"/>
                      <a:pt x="13728" y="20983"/>
                    </a:cubicBezTo>
                    <a:cubicBezTo>
                      <a:pt x="14413" y="20694"/>
                      <a:pt x="15071" y="20303"/>
                      <a:pt x="15696" y="19833"/>
                    </a:cubicBezTo>
                    <a:cubicBezTo>
                      <a:pt x="16397" y="19303"/>
                      <a:pt x="17057" y="18669"/>
                      <a:pt x="17664" y="17942"/>
                    </a:cubicBezTo>
                    <a:cubicBezTo>
                      <a:pt x="18404" y="17059"/>
                      <a:pt x="19065" y="16043"/>
                      <a:pt x="19632" y="14921"/>
                    </a:cubicBezTo>
                    <a:cubicBezTo>
                      <a:pt x="20593" y="13019"/>
                      <a:pt x="21281" y="10824"/>
                      <a:pt x="21600" y="8474"/>
                    </a:cubicBezTo>
                    <a:lnTo>
                      <a:pt x="21600" y="0"/>
                    </a:lnTo>
                    <a:cubicBezTo>
                      <a:pt x="21319" y="2510"/>
                      <a:pt x="20628" y="4822"/>
                      <a:pt x="19632" y="6790"/>
                    </a:cubicBezTo>
                  </a:path>
                </a:pathLst>
              </a:custGeom>
              <a:solidFill>
                <a:srgbClr val="F1C8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54" name="Shape 2754"/>
              <p:cNvSpPr/>
              <p:nvPr/>
            </p:nvSpPr>
            <p:spPr>
              <a:xfrm>
                <a:off x="215900" y="4686300"/>
                <a:ext cx="2139411" cy="910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9" y="3001"/>
                    </a:moveTo>
                    <a:cubicBezTo>
                      <a:pt x="5188" y="3017"/>
                      <a:pt x="1277" y="7124"/>
                      <a:pt x="1277" y="10800"/>
                    </a:cubicBezTo>
                    <a:cubicBezTo>
                      <a:pt x="1277" y="14476"/>
                      <a:pt x="5188" y="18583"/>
                      <a:pt x="10800" y="18599"/>
                    </a:cubicBezTo>
                    <a:cubicBezTo>
                      <a:pt x="16412" y="18583"/>
                      <a:pt x="20323" y="14476"/>
                      <a:pt x="20323" y="10800"/>
                    </a:cubicBezTo>
                    <a:cubicBezTo>
                      <a:pt x="20323" y="7124"/>
                      <a:pt x="16412" y="3017"/>
                      <a:pt x="10799" y="3001"/>
                    </a:cubicBezTo>
                    <a:moveTo>
                      <a:pt x="10801" y="21600"/>
                    </a:moveTo>
                    <a:lnTo>
                      <a:pt x="10799" y="21600"/>
                    </a:lnTo>
                    <a:cubicBezTo>
                      <a:pt x="5564" y="21586"/>
                      <a:pt x="0" y="17796"/>
                      <a:pt x="0" y="10800"/>
                    </a:cubicBezTo>
                    <a:cubicBezTo>
                      <a:pt x="0" y="3805"/>
                      <a:pt x="5564" y="14"/>
                      <a:pt x="10799" y="0"/>
                    </a:cubicBezTo>
                    <a:cubicBezTo>
                      <a:pt x="16036" y="14"/>
                      <a:pt x="21600" y="3805"/>
                      <a:pt x="21600" y="10800"/>
                    </a:cubicBezTo>
                    <a:cubicBezTo>
                      <a:pt x="21600" y="17796"/>
                      <a:pt x="16036" y="21586"/>
                      <a:pt x="10801" y="21600"/>
                    </a:cubicBezTo>
                  </a:path>
                </a:pathLst>
              </a:custGeom>
              <a:solidFill>
                <a:srgbClr val="E2B4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55" name="Shape 2755"/>
              <p:cNvSpPr/>
              <p:nvPr/>
            </p:nvSpPr>
            <p:spPr>
              <a:xfrm>
                <a:off x="0" y="4102100"/>
                <a:ext cx="2561897" cy="1168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2" y="17"/>
                      <a:pt x="0" y="4845"/>
                      <a:pt x="0" y="10799"/>
                    </a:cubicBezTo>
                    <a:cubicBezTo>
                      <a:pt x="0" y="16753"/>
                      <a:pt x="4832" y="21581"/>
                      <a:pt x="10800" y="21600"/>
                    </a:cubicBezTo>
                    <a:cubicBezTo>
                      <a:pt x="16768" y="21581"/>
                      <a:pt x="21600" y="16753"/>
                      <a:pt x="21600" y="10799"/>
                    </a:cubicBezTo>
                    <a:cubicBezTo>
                      <a:pt x="21600" y="4845"/>
                      <a:pt x="16768" y="17"/>
                      <a:pt x="10800" y="0"/>
                    </a:cubicBezTo>
                  </a:path>
                </a:pathLst>
              </a:custGeom>
              <a:solidFill>
                <a:srgbClr val="FFD3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56" name="Shape 2756"/>
              <p:cNvSpPr/>
              <p:nvPr/>
            </p:nvSpPr>
            <p:spPr>
              <a:xfrm>
                <a:off x="0" y="4711700"/>
                <a:ext cx="2561897" cy="796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32" y="6789"/>
                    </a:moveTo>
                    <a:cubicBezTo>
                      <a:pt x="19068" y="7903"/>
                      <a:pt x="18406" y="8907"/>
                      <a:pt x="17664" y="9774"/>
                    </a:cubicBezTo>
                    <a:cubicBezTo>
                      <a:pt x="17058" y="10481"/>
                      <a:pt x="16399" y="11098"/>
                      <a:pt x="15696" y="11608"/>
                    </a:cubicBezTo>
                    <a:cubicBezTo>
                      <a:pt x="15071" y="12064"/>
                      <a:pt x="14414" y="12434"/>
                      <a:pt x="13728" y="12712"/>
                    </a:cubicBezTo>
                    <a:cubicBezTo>
                      <a:pt x="13094" y="12967"/>
                      <a:pt x="12436" y="13143"/>
                      <a:pt x="11761" y="13232"/>
                    </a:cubicBezTo>
                    <a:cubicBezTo>
                      <a:pt x="11444" y="13274"/>
                      <a:pt x="11124" y="13296"/>
                      <a:pt x="10800" y="13299"/>
                    </a:cubicBezTo>
                    <a:cubicBezTo>
                      <a:pt x="10460" y="13296"/>
                      <a:pt x="10124" y="13274"/>
                      <a:pt x="9793" y="13227"/>
                    </a:cubicBezTo>
                    <a:cubicBezTo>
                      <a:pt x="9117" y="13135"/>
                      <a:pt x="8459" y="12955"/>
                      <a:pt x="7825" y="12694"/>
                    </a:cubicBezTo>
                    <a:cubicBezTo>
                      <a:pt x="7139" y="12412"/>
                      <a:pt x="6481" y="12032"/>
                      <a:pt x="5857" y="11574"/>
                    </a:cubicBezTo>
                    <a:cubicBezTo>
                      <a:pt x="5154" y="11059"/>
                      <a:pt x="4495" y="10433"/>
                      <a:pt x="3889" y="9718"/>
                    </a:cubicBezTo>
                    <a:cubicBezTo>
                      <a:pt x="3146" y="8841"/>
                      <a:pt x="2484" y="7825"/>
                      <a:pt x="1922" y="6696"/>
                    </a:cubicBezTo>
                    <a:cubicBezTo>
                      <a:pt x="950" y="4747"/>
                      <a:pt x="275" y="2470"/>
                      <a:pt x="0" y="0"/>
                    </a:cubicBezTo>
                    <a:lnTo>
                      <a:pt x="0" y="8474"/>
                    </a:lnTo>
                    <a:cubicBezTo>
                      <a:pt x="314" y="10786"/>
                      <a:pt x="984" y="12950"/>
                      <a:pt x="1922" y="14831"/>
                    </a:cubicBezTo>
                    <a:cubicBezTo>
                      <a:pt x="2486" y="15964"/>
                      <a:pt x="3149" y="16992"/>
                      <a:pt x="3889" y="17888"/>
                    </a:cubicBezTo>
                    <a:cubicBezTo>
                      <a:pt x="4496" y="18623"/>
                      <a:pt x="5156" y="19262"/>
                      <a:pt x="5857" y="19799"/>
                    </a:cubicBezTo>
                    <a:cubicBezTo>
                      <a:pt x="6482" y="20277"/>
                      <a:pt x="7140" y="20669"/>
                      <a:pt x="7825" y="20964"/>
                    </a:cubicBezTo>
                    <a:cubicBezTo>
                      <a:pt x="8460" y="21237"/>
                      <a:pt x="9118" y="21429"/>
                      <a:pt x="9793" y="21527"/>
                    </a:cubicBezTo>
                    <a:cubicBezTo>
                      <a:pt x="10125" y="21574"/>
                      <a:pt x="10460" y="21599"/>
                      <a:pt x="10800" y="21600"/>
                    </a:cubicBezTo>
                    <a:cubicBezTo>
                      <a:pt x="11123" y="21599"/>
                      <a:pt x="11443" y="21575"/>
                      <a:pt x="11761" y="21532"/>
                    </a:cubicBezTo>
                    <a:cubicBezTo>
                      <a:pt x="12435" y="21439"/>
                      <a:pt x="13093" y="21254"/>
                      <a:pt x="13728" y="20983"/>
                    </a:cubicBezTo>
                    <a:cubicBezTo>
                      <a:pt x="14413" y="20694"/>
                      <a:pt x="15071" y="20303"/>
                      <a:pt x="15696" y="19833"/>
                    </a:cubicBezTo>
                    <a:cubicBezTo>
                      <a:pt x="16397" y="19304"/>
                      <a:pt x="17057" y="18669"/>
                      <a:pt x="17664" y="17942"/>
                    </a:cubicBezTo>
                    <a:cubicBezTo>
                      <a:pt x="18404" y="17060"/>
                      <a:pt x="19065" y="16043"/>
                      <a:pt x="19632" y="14921"/>
                    </a:cubicBezTo>
                    <a:cubicBezTo>
                      <a:pt x="20593" y="13019"/>
                      <a:pt x="21281" y="10824"/>
                      <a:pt x="21600" y="8474"/>
                    </a:cubicBezTo>
                    <a:lnTo>
                      <a:pt x="21600" y="0"/>
                    </a:lnTo>
                    <a:cubicBezTo>
                      <a:pt x="21319" y="2509"/>
                      <a:pt x="20628" y="4821"/>
                      <a:pt x="19632" y="6789"/>
                    </a:cubicBezTo>
                  </a:path>
                </a:pathLst>
              </a:custGeom>
              <a:solidFill>
                <a:srgbClr val="F1C8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57" name="Shape 2757"/>
              <p:cNvSpPr/>
              <p:nvPr/>
            </p:nvSpPr>
            <p:spPr>
              <a:xfrm>
                <a:off x="215900" y="4203700"/>
                <a:ext cx="2139411" cy="9100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9" y="3001"/>
                    </a:moveTo>
                    <a:cubicBezTo>
                      <a:pt x="5188" y="3017"/>
                      <a:pt x="1277" y="7123"/>
                      <a:pt x="1277" y="10800"/>
                    </a:cubicBezTo>
                    <a:cubicBezTo>
                      <a:pt x="1277" y="14476"/>
                      <a:pt x="5188" y="18584"/>
                      <a:pt x="10800" y="18599"/>
                    </a:cubicBezTo>
                    <a:cubicBezTo>
                      <a:pt x="16412" y="18584"/>
                      <a:pt x="20323" y="14476"/>
                      <a:pt x="20323" y="10800"/>
                    </a:cubicBezTo>
                    <a:cubicBezTo>
                      <a:pt x="20323" y="7123"/>
                      <a:pt x="16412" y="3017"/>
                      <a:pt x="10799" y="3001"/>
                    </a:cubicBezTo>
                    <a:moveTo>
                      <a:pt x="10801" y="21600"/>
                    </a:moveTo>
                    <a:lnTo>
                      <a:pt x="10799" y="21600"/>
                    </a:lnTo>
                    <a:cubicBezTo>
                      <a:pt x="5564" y="21586"/>
                      <a:pt x="0" y="17796"/>
                      <a:pt x="0" y="10800"/>
                    </a:cubicBezTo>
                    <a:cubicBezTo>
                      <a:pt x="0" y="3804"/>
                      <a:pt x="5564" y="14"/>
                      <a:pt x="10799" y="0"/>
                    </a:cubicBezTo>
                    <a:cubicBezTo>
                      <a:pt x="16036" y="14"/>
                      <a:pt x="21600" y="3804"/>
                      <a:pt x="21600" y="10800"/>
                    </a:cubicBezTo>
                    <a:cubicBezTo>
                      <a:pt x="21600" y="17796"/>
                      <a:pt x="16036" y="21586"/>
                      <a:pt x="10801" y="21600"/>
                    </a:cubicBezTo>
                  </a:path>
                </a:pathLst>
              </a:custGeom>
              <a:solidFill>
                <a:srgbClr val="E2B4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58" name="Shape 2758"/>
              <p:cNvSpPr/>
              <p:nvPr/>
            </p:nvSpPr>
            <p:spPr>
              <a:xfrm>
                <a:off x="0" y="3619500"/>
                <a:ext cx="2561897" cy="1168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2" y="16"/>
                      <a:pt x="0" y="4845"/>
                      <a:pt x="0" y="10799"/>
                    </a:cubicBezTo>
                    <a:cubicBezTo>
                      <a:pt x="0" y="16753"/>
                      <a:pt x="4832" y="21580"/>
                      <a:pt x="10800" y="21600"/>
                    </a:cubicBezTo>
                    <a:cubicBezTo>
                      <a:pt x="16768" y="21580"/>
                      <a:pt x="21600" y="16753"/>
                      <a:pt x="21600" y="10799"/>
                    </a:cubicBezTo>
                    <a:cubicBezTo>
                      <a:pt x="21600" y="4845"/>
                      <a:pt x="16768" y="16"/>
                      <a:pt x="10800" y="0"/>
                    </a:cubicBezTo>
                  </a:path>
                </a:pathLst>
              </a:custGeom>
              <a:solidFill>
                <a:srgbClr val="FFD3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59" name="Shape 2759"/>
              <p:cNvSpPr/>
              <p:nvPr/>
            </p:nvSpPr>
            <p:spPr>
              <a:xfrm>
                <a:off x="0" y="4229100"/>
                <a:ext cx="2561897" cy="796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32" y="6789"/>
                    </a:moveTo>
                    <a:cubicBezTo>
                      <a:pt x="19068" y="7903"/>
                      <a:pt x="18406" y="8907"/>
                      <a:pt x="17664" y="9774"/>
                    </a:cubicBezTo>
                    <a:cubicBezTo>
                      <a:pt x="17058" y="10481"/>
                      <a:pt x="16399" y="11098"/>
                      <a:pt x="15696" y="11608"/>
                    </a:cubicBezTo>
                    <a:cubicBezTo>
                      <a:pt x="15071" y="12064"/>
                      <a:pt x="14414" y="12433"/>
                      <a:pt x="13728" y="12712"/>
                    </a:cubicBezTo>
                    <a:cubicBezTo>
                      <a:pt x="13094" y="12967"/>
                      <a:pt x="12436" y="13144"/>
                      <a:pt x="11761" y="13232"/>
                    </a:cubicBezTo>
                    <a:cubicBezTo>
                      <a:pt x="11444" y="13273"/>
                      <a:pt x="11124" y="13297"/>
                      <a:pt x="10800" y="13299"/>
                    </a:cubicBezTo>
                    <a:cubicBezTo>
                      <a:pt x="10460" y="13297"/>
                      <a:pt x="10124" y="13273"/>
                      <a:pt x="9793" y="13227"/>
                    </a:cubicBezTo>
                    <a:cubicBezTo>
                      <a:pt x="9117" y="13134"/>
                      <a:pt x="8459" y="12954"/>
                      <a:pt x="7825" y="12694"/>
                    </a:cubicBezTo>
                    <a:cubicBezTo>
                      <a:pt x="7139" y="12411"/>
                      <a:pt x="6481" y="12032"/>
                      <a:pt x="5857" y="11574"/>
                    </a:cubicBezTo>
                    <a:cubicBezTo>
                      <a:pt x="5154" y="11058"/>
                      <a:pt x="4495" y="10433"/>
                      <a:pt x="3889" y="9718"/>
                    </a:cubicBezTo>
                    <a:cubicBezTo>
                      <a:pt x="3146" y="8841"/>
                      <a:pt x="2484" y="7824"/>
                      <a:pt x="1922" y="6696"/>
                    </a:cubicBezTo>
                    <a:cubicBezTo>
                      <a:pt x="950" y="4748"/>
                      <a:pt x="275" y="2470"/>
                      <a:pt x="0" y="0"/>
                    </a:cubicBezTo>
                    <a:lnTo>
                      <a:pt x="0" y="8474"/>
                    </a:lnTo>
                    <a:cubicBezTo>
                      <a:pt x="314" y="10785"/>
                      <a:pt x="984" y="12949"/>
                      <a:pt x="1922" y="14831"/>
                    </a:cubicBezTo>
                    <a:cubicBezTo>
                      <a:pt x="2486" y="15964"/>
                      <a:pt x="3149" y="16992"/>
                      <a:pt x="3889" y="17888"/>
                    </a:cubicBezTo>
                    <a:cubicBezTo>
                      <a:pt x="4496" y="18622"/>
                      <a:pt x="5156" y="19262"/>
                      <a:pt x="5857" y="19799"/>
                    </a:cubicBezTo>
                    <a:cubicBezTo>
                      <a:pt x="6482" y="20276"/>
                      <a:pt x="7140" y="20668"/>
                      <a:pt x="7825" y="20963"/>
                    </a:cubicBezTo>
                    <a:cubicBezTo>
                      <a:pt x="8460" y="21236"/>
                      <a:pt x="9118" y="21428"/>
                      <a:pt x="9793" y="21526"/>
                    </a:cubicBezTo>
                    <a:cubicBezTo>
                      <a:pt x="10125" y="21574"/>
                      <a:pt x="10460" y="21598"/>
                      <a:pt x="10800" y="21600"/>
                    </a:cubicBezTo>
                    <a:cubicBezTo>
                      <a:pt x="11123" y="21598"/>
                      <a:pt x="11443" y="21575"/>
                      <a:pt x="11761" y="21531"/>
                    </a:cubicBezTo>
                    <a:cubicBezTo>
                      <a:pt x="12435" y="21439"/>
                      <a:pt x="13093" y="21253"/>
                      <a:pt x="13728" y="20983"/>
                    </a:cubicBezTo>
                    <a:cubicBezTo>
                      <a:pt x="14413" y="20693"/>
                      <a:pt x="15071" y="20303"/>
                      <a:pt x="15696" y="19833"/>
                    </a:cubicBezTo>
                    <a:cubicBezTo>
                      <a:pt x="16397" y="19303"/>
                      <a:pt x="17057" y="18668"/>
                      <a:pt x="17664" y="17942"/>
                    </a:cubicBezTo>
                    <a:cubicBezTo>
                      <a:pt x="18404" y="17059"/>
                      <a:pt x="19065" y="16042"/>
                      <a:pt x="19632" y="14921"/>
                    </a:cubicBezTo>
                    <a:cubicBezTo>
                      <a:pt x="20593" y="13019"/>
                      <a:pt x="21281" y="10824"/>
                      <a:pt x="21600" y="8474"/>
                    </a:cubicBezTo>
                    <a:lnTo>
                      <a:pt x="21600" y="0"/>
                    </a:lnTo>
                    <a:cubicBezTo>
                      <a:pt x="21319" y="2509"/>
                      <a:pt x="20628" y="4821"/>
                      <a:pt x="19632" y="6789"/>
                    </a:cubicBezTo>
                  </a:path>
                </a:pathLst>
              </a:custGeom>
              <a:solidFill>
                <a:srgbClr val="F1C8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60" name="Shape 2760"/>
              <p:cNvSpPr/>
              <p:nvPr/>
            </p:nvSpPr>
            <p:spPr>
              <a:xfrm>
                <a:off x="215900" y="3721100"/>
                <a:ext cx="2139411" cy="9100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9" y="3001"/>
                    </a:moveTo>
                    <a:cubicBezTo>
                      <a:pt x="5188" y="3017"/>
                      <a:pt x="1277" y="7123"/>
                      <a:pt x="1277" y="10800"/>
                    </a:cubicBezTo>
                    <a:cubicBezTo>
                      <a:pt x="1277" y="14476"/>
                      <a:pt x="5188" y="18583"/>
                      <a:pt x="10800" y="18599"/>
                    </a:cubicBezTo>
                    <a:cubicBezTo>
                      <a:pt x="16412" y="18583"/>
                      <a:pt x="20323" y="14476"/>
                      <a:pt x="20323" y="10800"/>
                    </a:cubicBezTo>
                    <a:cubicBezTo>
                      <a:pt x="20323" y="7123"/>
                      <a:pt x="16412" y="3017"/>
                      <a:pt x="10799" y="3001"/>
                    </a:cubicBezTo>
                    <a:moveTo>
                      <a:pt x="10801" y="21600"/>
                    </a:moveTo>
                    <a:lnTo>
                      <a:pt x="10799" y="21600"/>
                    </a:lnTo>
                    <a:cubicBezTo>
                      <a:pt x="5564" y="21586"/>
                      <a:pt x="0" y="17796"/>
                      <a:pt x="0" y="10800"/>
                    </a:cubicBezTo>
                    <a:cubicBezTo>
                      <a:pt x="0" y="3805"/>
                      <a:pt x="5564" y="14"/>
                      <a:pt x="10799" y="0"/>
                    </a:cubicBezTo>
                    <a:cubicBezTo>
                      <a:pt x="16036" y="14"/>
                      <a:pt x="21600" y="3805"/>
                      <a:pt x="21600" y="10800"/>
                    </a:cubicBezTo>
                    <a:cubicBezTo>
                      <a:pt x="21600" y="17796"/>
                      <a:pt x="16036" y="21586"/>
                      <a:pt x="10801" y="21600"/>
                    </a:cubicBezTo>
                  </a:path>
                </a:pathLst>
              </a:custGeom>
              <a:solidFill>
                <a:srgbClr val="E2B4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61" name="Shape 2761"/>
              <p:cNvSpPr/>
              <p:nvPr/>
            </p:nvSpPr>
            <p:spPr>
              <a:xfrm>
                <a:off x="0" y="3149600"/>
                <a:ext cx="2561897" cy="11685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2" y="17"/>
                      <a:pt x="0" y="4845"/>
                      <a:pt x="0" y="10799"/>
                    </a:cubicBezTo>
                    <a:cubicBezTo>
                      <a:pt x="0" y="16753"/>
                      <a:pt x="4832" y="21581"/>
                      <a:pt x="10800" y="21600"/>
                    </a:cubicBezTo>
                    <a:cubicBezTo>
                      <a:pt x="16768" y="21581"/>
                      <a:pt x="21600" y="16753"/>
                      <a:pt x="21600" y="10799"/>
                    </a:cubicBezTo>
                    <a:cubicBezTo>
                      <a:pt x="21600" y="4845"/>
                      <a:pt x="16768" y="17"/>
                      <a:pt x="10800" y="0"/>
                    </a:cubicBezTo>
                  </a:path>
                </a:pathLst>
              </a:custGeom>
              <a:solidFill>
                <a:srgbClr val="FFD3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62" name="Shape 2762"/>
              <p:cNvSpPr/>
              <p:nvPr/>
            </p:nvSpPr>
            <p:spPr>
              <a:xfrm>
                <a:off x="0" y="3746500"/>
                <a:ext cx="2561897" cy="796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32" y="6789"/>
                    </a:moveTo>
                    <a:cubicBezTo>
                      <a:pt x="19068" y="7903"/>
                      <a:pt x="18406" y="8907"/>
                      <a:pt x="17664" y="9774"/>
                    </a:cubicBezTo>
                    <a:cubicBezTo>
                      <a:pt x="17058" y="10481"/>
                      <a:pt x="16399" y="11098"/>
                      <a:pt x="15696" y="11608"/>
                    </a:cubicBezTo>
                    <a:cubicBezTo>
                      <a:pt x="15071" y="12064"/>
                      <a:pt x="14414" y="12434"/>
                      <a:pt x="13728" y="12712"/>
                    </a:cubicBezTo>
                    <a:cubicBezTo>
                      <a:pt x="13094" y="12967"/>
                      <a:pt x="12436" y="13144"/>
                      <a:pt x="11761" y="13232"/>
                    </a:cubicBezTo>
                    <a:cubicBezTo>
                      <a:pt x="11444" y="13274"/>
                      <a:pt x="11124" y="13296"/>
                      <a:pt x="10800" y="13299"/>
                    </a:cubicBezTo>
                    <a:cubicBezTo>
                      <a:pt x="10460" y="13296"/>
                      <a:pt x="10124" y="13274"/>
                      <a:pt x="9793" y="13227"/>
                    </a:cubicBezTo>
                    <a:cubicBezTo>
                      <a:pt x="9117" y="13135"/>
                      <a:pt x="8459" y="12954"/>
                      <a:pt x="7825" y="12694"/>
                    </a:cubicBezTo>
                    <a:cubicBezTo>
                      <a:pt x="7139" y="12412"/>
                      <a:pt x="6481" y="12032"/>
                      <a:pt x="5857" y="11574"/>
                    </a:cubicBezTo>
                    <a:cubicBezTo>
                      <a:pt x="5154" y="11059"/>
                      <a:pt x="4495" y="10433"/>
                      <a:pt x="3889" y="9718"/>
                    </a:cubicBezTo>
                    <a:cubicBezTo>
                      <a:pt x="3146" y="8841"/>
                      <a:pt x="2484" y="7825"/>
                      <a:pt x="1922" y="6696"/>
                    </a:cubicBezTo>
                    <a:cubicBezTo>
                      <a:pt x="950" y="4747"/>
                      <a:pt x="275" y="2469"/>
                      <a:pt x="0" y="0"/>
                    </a:cubicBezTo>
                    <a:lnTo>
                      <a:pt x="0" y="8474"/>
                    </a:lnTo>
                    <a:cubicBezTo>
                      <a:pt x="314" y="10785"/>
                      <a:pt x="984" y="12950"/>
                      <a:pt x="1922" y="14831"/>
                    </a:cubicBezTo>
                    <a:cubicBezTo>
                      <a:pt x="2486" y="15964"/>
                      <a:pt x="3149" y="16992"/>
                      <a:pt x="3889" y="17888"/>
                    </a:cubicBezTo>
                    <a:cubicBezTo>
                      <a:pt x="4496" y="18622"/>
                      <a:pt x="5156" y="19262"/>
                      <a:pt x="5857" y="19800"/>
                    </a:cubicBezTo>
                    <a:cubicBezTo>
                      <a:pt x="6482" y="20276"/>
                      <a:pt x="7140" y="20668"/>
                      <a:pt x="7825" y="20964"/>
                    </a:cubicBezTo>
                    <a:cubicBezTo>
                      <a:pt x="8460" y="21237"/>
                      <a:pt x="9118" y="21429"/>
                      <a:pt x="9793" y="21526"/>
                    </a:cubicBezTo>
                    <a:cubicBezTo>
                      <a:pt x="10125" y="21574"/>
                      <a:pt x="10460" y="21599"/>
                      <a:pt x="10800" y="21600"/>
                    </a:cubicBezTo>
                    <a:cubicBezTo>
                      <a:pt x="11123" y="21599"/>
                      <a:pt x="11443" y="21575"/>
                      <a:pt x="11761" y="21531"/>
                    </a:cubicBezTo>
                    <a:cubicBezTo>
                      <a:pt x="12435" y="21439"/>
                      <a:pt x="13093" y="21254"/>
                      <a:pt x="13728" y="20983"/>
                    </a:cubicBezTo>
                    <a:cubicBezTo>
                      <a:pt x="14413" y="20694"/>
                      <a:pt x="15071" y="20303"/>
                      <a:pt x="15696" y="19833"/>
                    </a:cubicBezTo>
                    <a:cubicBezTo>
                      <a:pt x="16397" y="19303"/>
                      <a:pt x="17057" y="18669"/>
                      <a:pt x="17664" y="17942"/>
                    </a:cubicBezTo>
                    <a:cubicBezTo>
                      <a:pt x="18404" y="17060"/>
                      <a:pt x="19065" y="16043"/>
                      <a:pt x="19632" y="14921"/>
                    </a:cubicBezTo>
                    <a:cubicBezTo>
                      <a:pt x="20593" y="13019"/>
                      <a:pt x="21281" y="10824"/>
                      <a:pt x="21600" y="8474"/>
                    </a:cubicBezTo>
                    <a:lnTo>
                      <a:pt x="21600" y="0"/>
                    </a:lnTo>
                    <a:cubicBezTo>
                      <a:pt x="21319" y="2509"/>
                      <a:pt x="20628" y="4821"/>
                      <a:pt x="19632" y="6789"/>
                    </a:cubicBezTo>
                  </a:path>
                </a:pathLst>
              </a:custGeom>
              <a:solidFill>
                <a:srgbClr val="F1C8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63" name="Shape 2763"/>
              <p:cNvSpPr/>
              <p:nvPr/>
            </p:nvSpPr>
            <p:spPr>
              <a:xfrm>
                <a:off x="215900" y="3238500"/>
                <a:ext cx="2139411" cy="9100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9" y="3001"/>
                    </a:moveTo>
                    <a:cubicBezTo>
                      <a:pt x="5188" y="3016"/>
                      <a:pt x="1277" y="7123"/>
                      <a:pt x="1277" y="10799"/>
                    </a:cubicBezTo>
                    <a:cubicBezTo>
                      <a:pt x="1277" y="14476"/>
                      <a:pt x="5188" y="18583"/>
                      <a:pt x="10800" y="18599"/>
                    </a:cubicBezTo>
                    <a:cubicBezTo>
                      <a:pt x="16412" y="18583"/>
                      <a:pt x="20323" y="14476"/>
                      <a:pt x="20323" y="10799"/>
                    </a:cubicBezTo>
                    <a:cubicBezTo>
                      <a:pt x="20323" y="7123"/>
                      <a:pt x="16412" y="3016"/>
                      <a:pt x="10799" y="3001"/>
                    </a:cubicBezTo>
                    <a:moveTo>
                      <a:pt x="10801" y="21600"/>
                    </a:moveTo>
                    <a:lnTo>
                      <a:pt x="10799" y="21600"/>
                    </a:lnTo>
                    <a:cubicBezTo>
                      <a:pt x="5564" y="21586"/>
                      <a:pt x="0" y="17796"/>
                      <a:pt x="0" y="10799"/>
                    </a:cubicBezTo>
                    <a:cubicBezTo>
                      <a:pt x="0" y="3804"/>
                      <a:pt x="5564" y="13"/>
                      <a:pt x="10799" y="0"/>
                    </a:cubicBezTo>
                    <a:cubicBezTo>
                      <a:pt x="16036" y="13"/>
                      <a:pt x="21600" y="3804"/>
                      <a:pt x="21600" y="10799"/>
                    </a:cubicBezTo>
                    <a:cubicBezTo>
                      <a:pt x="21600" y="17796"/>
                      <a:pt x="16036" y="21586"/>
                      <a:pt x="10801" y="21600"/>
                    </a:cubicBezTo>
                  </a:path>
                </a:pathLst>
              </a:custGeom>
              <a:solidFill>
                <a:srgbClr val="E2B4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64" name="Shape 2764"/>
              <p:cNvSpPr/>
              <p:nvPr/>
            </p:nvSpPr>
            <p:spPr>
              <a:xfrm>
                <a:off x="914400" y="3479799"/>
                <a:ext cx="862255" cy="3997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7" h="21479" extrusionOk="0">
                    <a:moveTo>
                      <a:pt x="19243" y="11369"/>
                    </a:moveTo>
                    <a:lnTo>
                      <a:pt x="15000" y="7346"/>
                    </a:lnTo>
                    <a:lnTo>
                      <a:pt x="15625" y="6719"/>
                    </a:lnTo>
                    <a:cubicBezTo>
                      <a:pt x="16285" y="6059"/>
                      <a:pt x="16665" y="5586"/>
                      <a:pt x="16772" y="5296"/>
                    </a:cubicBezTo>
                    <a:cubicBezTo>
                      <a:pt x="16877" y="5009"/>
                      <a:pt x="16775" y="4722"/>
                      <a:pt x="16465" y="4439"/>
                    </a:cubicBezTo>
                    <a:cubicBezTo>
                      <a:pt x="16216" y="4211"/>
                      <a:pt x="15945" y="4126"/>
                      <a:pt x="15647" y="4182"/>
                    </a:cubicBezTo>
                    <a:cubicBezTo>
                      <a:pt x="15351" y="4238"/>
                      <a:pt x="15029" y="4439"/>
                      <a:pt x="14679" y="4781"/>
                    </a:cubicBezTo>
                    <a:cubicBezTo>
                      <a:pt x="14091" y="5357"/>
                      <a:pt x="13805" y="5882"/>
                      <a:pt x="13821" y="6357"/>
                    </a:cubicBezTo>
                    <a:cubicBezTo>
                      <a:pt x="13831" y="6828"/>
                      <a:pt x="14099" y="7995"/>
                      <a:pt x="14641" y="9896"/>
                    </a:cubicBezTo>
                    <a:cubicBezTo>
                      <a:pt x="15116" y="11552"/>
                      <a:pt x="15395" y="12755"/>
                      <a:pt x="15473" y="13487"/>
                    </a:cubicBezTo>
                    <a:cubicBezTo>
                      <a:pt x="15550" y="14224"/>
                      <a:pt x="15430" y="15052"/>
                      <a:pt x="15109" y="15968"/>
                    </a:cubicBezTo>
                    <a:cubicBezTo>
                      <a:pt x="14783" y="16897"/>
                      <a:pt x="14163" y="17856"/>
                      <a:pt x="13241" y="18847"/>
                    </a:cubicBezTo>
                    <a:cubicBezTo>
                      <a:pt x="11739" y="20459"/>
                      <a:pt x="10159" y="21341"/>
                      <a:pt x="8523" y="21464"/>
                    </a:cubicBezTo>
                    <a:cubicBezTo>
                      <a:pt x="6884" y="21586"/>
                      <a:pt x="5228" y="20942"/>
                      <a:pt x="3580" y="19551"/>
                    </a:cubicBezTo>
                    <a:lnTo>
                      <a:pt x="1872" y="21272"/>
                    </a:lnTo>
                    <a:lnTo>
                      <a:pt x="0" y="19114"/>
                    </a:lnTo>
                    <a:lnTo>
                      <a:pt x="1760" y="17388"/>
                    </a:lnTo>
                    <a:cubicBezTo>
                      <a:pt x="814" y="16078"/>
                      <a:pt x="353" y="14617"/>
                      <a:pt x="370" y="13013"/>
                    </a:cubicBezTo>
                    <a:cubicBezTo>
                      <a:pt x="385" y="11445"/>
                      <a:pt x="1346" y="9792"/>
                      <a:pt x="3217" y="8059"/>
                    </a:cubicBezTo>
                    <a:lnTo>
                      <a:pt x="4022" y="7312"/>
                    </a:lnTo>
                    <a:lnTo>
                      <a:pt x="7937" y="11333"/>
                    </a:lnTo>
                    <a:lnTo>
                      <a:pt x="6923" y="12327"/>
                    </a:lnTo>
                    <a:cubicBezTo>
                      <a:pt x="5793" y="13435"/>
                      <a:pt x="5124" y="14177"/>
                      <a:pt x="4927" y="14538"/>
                    </a:cubicBezTo>
                    <a:cubicBezTo>
                      <a:pt x="4730" y="14904"/>
                      <a:pt x="4792" y="15261"/>
                      <a:pt x="5113" y="15609"/>
                    </a:cubicBezTo>
                    <a:cubicBezTo>
                      <a:pt x="5388" y="15906"/>
                      <a:pt x="5693" y="16031"/>
                      <a:pt x="6024" y="15982"/>
                    </a:cubicBezTo>
                    <a:cubicBezTo>
                      <a:pt x="6355" y="15934"/>
                      <a:pt x="6710" y="15717"/>
                      <a:pt x="7091" y="15337"/>
                    </a:cubicBezTo>
                    <a:cubicBezTo>
                      <a:pt x="8038" y="14386"/>
                      <a:pt x="8644" y="13647"/>
                      <a:pt x="8915" y="13113"/>
                    </a:cubicBezTo>
                    <a:cubicBezTo>
                      <a:pt x="9184" y="12584"/>
                      <a:pt x="9176" y="11704"/>
                      <a:pt x="8896" y="10492"/>
                    </a:cubicBezTo>
                    <a:cubicBezTo>
                      <a:pt x="8447" y="8510"/>
                      <a:pt x="8191" y="7156"/>
                      <a:pt x="8119" y="6392"/>
                    </a:cubicBezTo>
                    <a:cubicBezTo>
                      <a:pt x="8048" y="5637"/>
                      <a:pt x="8179" y="4812"/>
                      <a:pt x="8507" y="3920"/>
                    </a:cubicBezTo>
                    <a:cubicBezTo>
                      <a:pt x="8831" y="3039"/>
                      <a:pt x="9384" y="2240"/>
                      <a:pt x="10163" y="1520"/>
                    </a:cubicBezTo>
                    <a:cubicBezTo>
                      <a:pt x="11276" y="489"/>
                      <a:pt x="12460" y="-14"/>
                      <a:pt x="13727" y="0"/>
                    </a:cubicBezTo>
                    <a:cubicBezTo>
                      <a:pt x="14996" y="14"/>
                      <a:pt x="16366" y="546"/>
                      <a:pt x="17855" y="1610"/>
                    </a:cubicBezTo>
                    <a:lnTo>
                      <a:pt x="18979" y="507"/>
                    </a:lnTo>
                    <a:lnTo>
                      <a:pt x="20854" y="2148"/>
                    </a:lnTo>
                    <a:lnTo>
                      <a:pt x="19732" y="3278"/>
                    </a:lnTo>
                    <a:cubicBezTo>
                      <a:pt x="20876" y="4567"/>
                      <a:pt x="21485" y="5822"/>
                      <a:pt x="21543" y="7041"/>
                    </a:cubicBezTo>
                    <a:cubicBezTo>
                      <a:pt x="21600" y="8283"/>
                      <a:pt x="21089" y="9488"/>
                      <a:pt x="19994" y="10656"/>
                    </a:cubicBezTo>
                    <a:cubicBezTo>
                      <a:pt x="19840" y="10820"/>
                      <a:pt x="19590" y="11059"/>
                      <a:pt x="19243" y="11369"/>
                    </a:cubicBezTo>
                  </a:path>
                </a:pathLst>
              </a:custGeom>
              <a:solidFill>
                <a:srgbClr val="E2B4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65" name="Shape 2765"/>
              <p:cNvSpPr/>
              <p:nvPr/>
            </p:nvSpPr>
            <p:spPr>
              <a:xfrm>
                <a:off x="1854200" y="7315200"/>
                <a:ext cx="1725359" cy="786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2" y="16"/>
                      <a:pt x="0" y="4845"/>
                      <a:pt x="0" y="10799"/>
                    </a:cubicBezTo>
                    <a:cubicBezTo>
                      <a:pt x="0" y="16754"/>
                      <a:pt x="4832" y="21581"/>
                      <a:pt x="10800" y="21600"/>
                    </a:cubicBezTo>
                    <a:cubicBezTo>
                      <a:pt x="16768" y="21581"/>
                      <a:pt x="21600" y="16754"/>
                      <a:pt x="21600" y="10799"/>
                    </a:cubicBezTo>
                    <a:cubicBezTo>
                      <a:pt x="21600" y="4845"/>
                      <a:pt x="16768" y="16"/>
                      <a:pt x="10800" y="0"/>
                    </a:cubicBezTo>
                  </a:path>
                </a:pathLst>
              </a:custGeom>
              <a:solidFill>
                <a:srgbClr val="FFD3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66" name="Shape 2766"/>
              <p:cNvSpPr/>
              <p:nvPr/>
            </p:nvSpPr>
            <p:spPr>
              <a:xfrm>
                <a:off x="1854200" y="7721600"/>
                <a:ext cx="1725359" cy="5367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32" y="6789"/>
                    </a:moveTo>
                    <a:cubicBezTo>
                      <a:pt x="19068" y="7903"/>
                      <a:pt x="18406" y="8907"/>
                      <a:pt x="17664" y="9774"/>
                    </a:cubicBezTo>
                    <a:cubicBezTo>
                      <a:pt x="17058" y="10481"/>
                      <a:pt x="16399" y="11098"/>
                      <a:pt x="15696" y="11608"/>
                    </a:cubicBezTo>
                    <a:cubicBezTo>
                      <a:pt x="15071" y="12064"/>
                      <a:pt x="14414" y="12434"/>
                      <a:pt x="13728" y="12712"/>
                    </a:cubicBezTo>
                    <a:cubicBezTo>
                      <a:pt x="13094" y="12968"/>
                      <a:pt x="12436" y="13144"/>
                      <a:pt x="11760" y="13232"/>
                    </a:cubicBezTo>
                    <a:cubicBezTo>
                      <a:pt x="11444" y="13274"/>
                      <a:pt x="11124" y="13296"/>
                      <a:pt x="10800" y="13299"/>
                    </a:cubicBezTo>
                    <a:cubicBezTo>
                      <a:pt x="10460" y="13296"/>
                      <a:pt x="10124" y="13274"/>
                      <a:pt x="9793" y="13227"/>
                    </a:cubicBezTo>
                    <a:cubicBezTo>
                      <a:pt x="9117" y="13135"/>
                      <a:pt x="8459" y="12954"/>
                      <a:pt x="7825" y="12694"/>
                    </a:cubicBezTo>
                    <a:cubicBezTo>
                      <a:pt x="7139" y="12412"/>
                      <a:pt x="6481" y="12032"/>
                      <a:pt x="5857" y="11574"/>
                    </a:cubicBezTo>
                    <a:cubicBezTo>
                      <a:pt x="5154" y="11059"/>
                      <a:pt x="4495" y="10433"/>
                      <a:pt x="3889" y="9718"/>
                    </a:cubicBezTo>
                    <a:cubicBezTo>
                      <a:pt x="3145" y="8841"/>
                      <a:pt x="2484" y="7825"/>
                      <a:pt x="1922" y="6697"/>
                    </a:cubicBezTo>
                    <a:cubicBezTo>
                      <a:pt x="950" y="4749"/>
                      <a:pt x="276" y="2470"/>
                      <a:pt x="0" y="0"/>
                    </a:cubicBezTo>
                    <a:lnTo>
                      <a:pt x="0" y="8474"/>
                    </a:lnTo>
                    <a:cubicBezTo>
                      <a:pt x="314" y="10786"/>
                      <a:pt x="984" y="12950"/>
                      <a:pt x="1922" y="14831"/>
                    </a:cubicBezTo>
                    <a:cubicBezTo>
                      <a:pt x="2486" y="15964"/>
                      <a:pt x="3149" y="16993"/>
                      <a:pt x="3889" y="17888"/>
                    </a:cubicBezTo>
                    <a:cubicBezTo>
                      <a:pt x="4496" y="18623"/>
                      <a:pt x="5156" y="19263"/>
                      <a:pt x="5857" y="19799"/>
                    </a:cubicBezTo>
                    <a:cubicBezTo>
                      <a:pt x="6482" y="20276"/>
                      <a:pt x="7140" y="20668"/>
                      <a:pt x="7825" y="20964"/>
                    </a:cubicBezTo>
                    <a:cubicBezTo>
                      <a:pt x="8460" y="21236"/>
                      <a:pt x="9118" y="21429"/>
                      <a:pt x="9793" y="21527"/>
                    </a:cubicBezTo>
                    <a:cubicBezTo>
                      <a:pt x="10125" y="21574"/>
                      <a:pt x="10460" y="21599"/>
                      <a:pt x="10800" y="21600"/>
                    </a:cubicBezTo>
                    <a:cubicBezTo>
                      <a:pt x="11123" y="21599"/>
                      <a:pt x="11443" y="21575"/>
                      <a:pt x="11760" y="21532"/>
                    </a:cubicBezTo>
                    <a:cubicBezTo>
                      <a:pt x="12435" y="21439"/>
                      <a:pt x="13093" y="21254"/>
                      <a:pt x="13728" y="20983"/>
                    </a:cubicBezTo>
                    <a:cubicBezTo>
                      <a:pt x="14413" y="20694"/>
                      <a:pt x="15071" y="20303"/>
                      <a:pt x="15696" y="19833"/>
                    </a:cubicBezTo>
                    <a:cubicBezTo>
                      <a:pt x="16397" y="19304"/>
                      <a:pt x="17057" y="18669"/>
                      <a:pt x="17664" y="17942"/>
                    </a:cubicBezTo>
                    <a:cubicBezTo>
                      <a:pt x="18404" y="17059"/>
                      <a:pt x="19065" y="16042"/>
                      <a:pt x="19632" y="14921"/>
                    </a:cubicBezTo>
                    <a:cubicBezTo>
                      <a:pt x="20593" y="13019"/>
                      <a:pt x="21280" y="10824"/>
                      <a:pt x="21600" y="8474"/>
                    </a:cubicBezTo>
                    <a:lnTo>
                      <a:pt x="21600" y="0"/>
                    </a:lnTo>
                    <a:cubicBezTo>
                      <a:pt x="21319" y="2510"/>
                      <a:pt x="20628" y="4822"/>
                      <a:pt x="19632" y="6789"/>
                    </a:cubicBezTo>
                  </a:path>
                </a:pathLst>
              </a:custGeom>
              <a:solidFill>
                <a:srgbClr val="F1C8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67" name="Shape 2767"/>
              <p:cNvSpPr/>
              <p:nvPr/>
            </p:nvSpPr>
            <p:spPr>
              <a:xfrm>
                <a:off x="2006600" y="7378700"/>
                <a:ext cx="1440824" cy="612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9" y="3001"/>
                    </a:moveTo>
                    <a:cubicBezTo>
                      <a:pt x="5188" y="3017"/>
                      <a:pt x="1277" y="7124"/>
                      <a:pt x="1277" y="10800"/>
                    </a:cubicBezTo>
                    <a:cubicBezTo>
                      <a:pt x="1277" y="14476"/>
                      <a:pt x="5188" y="18583"/>
                      <a:pt x="10800" y="18599"/>
                    </a:cubicBezTo>
                    <a:cubicBezTo>
                      <a:pt x="16412" y="18583"/>
                      <a:pt x="20323" y="14476"/>
                      <a:pt x="20323" y="10800"/>
                    </a:cubicBezTo>
                    <a:cubicBezTo>
                      <a:pt x="20323" y="7124"/>
                      <a:pt x="16412" y="3017"/>
                      <a:pt x="10799" y="3001"/>
                    </a:cubicBezTo>
                    <a:moveTo>
                      <a:pt x="10801" y="21600"/>
                    </a:moveTo>
                    <a:lnTo>
                      <a:pt x="10799" y="21600"/>
                    </a:lnTo>
                    <a:cubicBezTo>
                      <a:pt x="5564" y="21585"/>
                      <a:pt x="0" y="17795"/>
                      <a:pt x="0" y="10800"/>
                    </a:cubicBezTo>
                    <a:cubicBezTo>
                      <a:pt x="0" y="3804"/>
                      <a:pt x="5564" y="14"/>
                      <a:pt x="10799" y="0"/>
                    </a:cubicBezTo>
                    <a:cubicBezTo>
                      <a:pt x="16036" y="14"/>
                      <a:pt x="21600" y="3804"/>
                      <a:pt x="21600" y="10800"/>
                    </a:cubicBezTo>
                    <a:cubicBezTo>
                      <a:pt x="21600" y="17795"/>
                      <a:pt x="16036" y="21585"/>
                      <a:pt x="10801" y="21600"/>
                    </a:cubicBezTo>
                  </a:path>
                </a:pathLst>
              </a:custGeom>
              <a:solidFill>
                <a:srgbClr val="E2B4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68" name="Shape 2768"/>
              <p:cNvSpPr/>
              <p:nvPr/>
            </p:nvSpPr>
            <p:spPr>
              <a:xfrm>
                <a:off x="1854200" y="6985000"/>
                <a:ext cx="1725359" cy="786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2" y="16"/>
                      <a:pt x="0" y="4845"/>
                      <a:pt x="0" y="10799"/>
                    </a:cubicBezTo>
                    <a:cubicBezTo>
                      <a:pt x="0" y="16754"/>
                      <a:pt x="4832" y="21581"/>
                      <a:pt x="10800" y="21600"/>
                    </a:cubicBezTo>
                    <a:cubicBezTo>
                      <a:pt x="16768" y="21581"/>
                      <a:pt x="21600" y="16754"/>
                      <a:pt x="21600" y="10799"/>
                    </a:cubicBezTo>
                    <a:cubicBezTo>
                      <a:pt x="21600" y="4845"/>
                      <a:pt x="16768" y="16"/>
                      <a:pt x="10800" y="0"/>
                    </a:cubicBezTo>
                  </a:path>
                </a:pathLst>
              </a:custGeom>
              <a:solidFill>
                <a:srgbClr val="FFD3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69" name="Shape 2769"/>
              <p:cNvSpPr/>
              <p:nvPr/>
            </p:nvSpPr>
            <p:spPr>
              <a:xfrm>
                <a:off x="1854200" y="7391400"/>
                <a:ext cx="1725359" cy="5367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32" y="6789"/>
                    </a:moveTo>
                    <a:cubicBezTo>
                      <a:pt x="19068" y="7904"/>
                      <a:pt x="18406" y="8907"/>
                      <a:pt x="17664" y="9774"/>
                    </a:cubicBezTo>
                    <a:cubicBezTo>
                      <a:pt x="17058" y="10481"/>
                      <a:pt x="16399" y="11097"/>
                      <a:pt x="15696" y="11608"/>
                    </a:cubicBezTo>
                    <a:cubicBezTo>
                      <a:pt x="15071" y="12065"/>
                      <a:pt x="14414" y="12434"/>
                      <a:pt x="13728" y="12712"/>
                    </a:cubicBezTo>
                    <a:cubicBezTo>
                      <a:pt x="13094" y="12967"/>
                      <a:pt x="12436" y="13143"/>
                      <a:pt x="11760" y="13232"/>
                    </a:cubicBezTo>
                    <a:cubicBezTo>
                      <a:pt x="11444" y="13274"/>
                      <a:pt x="11124" y="13296"/>
                      <a:pt x="10800" y="13299"/>
                    </a:cubicBezTo>
                    <a:cubicBezTo>
                      <a:pt x="10460" y="13296"/>
                      <a:pt x="10124" y="13274"/>
                      <a:pt x="9793" y="13227"/>
                    </a:cubicBezTo>
                    <a:cubicBezTo>
                      <a:pt x="9117" y="13134"/>
                      <a:pt x="8459" y="12955"/>
                      <a:pt x="7825" y="12694"/>
                    </a:cubicBezTo>
                    <a:cubicBezTo>
                      <a:pt x="7139" y="12412"/>
                      <a:pt x="6481" y="12032"/>
                      <a:pt x="5857" y="11574"/>
                    </a:cubicBezTo>
                    <a:cubicBezTo>
                      <a:pt x="5154" y="11059"/>
                      <a:pt x="4495" y="10433"/>
                      <a:pt x="3889" y="9718"/>
                    </a:cubicBezTo>
                    <a:cubicBezTo>
                      <a:pt x="3145" y="8841"/>
                      <a:pt x="2484" y="7824"/>
                      <a:pt x="1922" y="6697"/>
                    </a:cubicBezTo>
                    <a:cubicBezTo>
                      <a:pt x="950" y="4748"/>
                      <a:pt x="276" y="2470"/>
                      <a:pt x="0" y="0"/>
                    </a:cubicBezTo>
                    <a:lnTo>
                      <a:pt x="0" y="8475"/>
                    </a:lnTo>
                    <a:cubicBezTo>
                      <a:pt x="314" y="10787"/>
                      <a:pt x="984" y="12950"/>
                      <a:pt x="1922" y="14831"/>
                    </a:cubicBezTo>
                    <a:cubicBezTo>
                      <a:pt x="2486" y="15964"/>
                      <a:pt x="3149" y="16992"/>
                      <a:pt x="3889" y="17888"/>
                    </a:cubicBezTo>
                    <a:cubicBezTo>
                      <a:pt x="4496" y="18623"/>
                      <a:pt x="5156" y="19263"/>
                      <a:pt x="5857" y="19799"/>
                    </a:cubicBezTo>
                    <a:cubicBezTo>
                      <a:pt x="6482" y="20276"/>
                      <a:pt x="7140" y="20668"/>
                      <a:pt x="7825" y="20964"/>
                    </a:cubicBezTo>
                    <a:cubicBezTo>
                      <a:pt x="8460" y="21236"/>
                      <a:pt x="9118" y="21429"/>
                      <a:pt x="9793" y="21527"/>
                    </a:cubicBezTo>
                    <a:cubicBezTo>
                      <a:pt x="10125" y="21574"/>
                      <a:pt x="10460" y="21599"/>
                      <a:pt x="10800" y="21600"/>
                    </a:cubicBezTo>
                    <a:cubicBezTo>
                      <a:pt x="11123" y="21599"/>
                      <a:pt x="11443" y="21576"/>
                      <a:pt x="11760" y="21532"/>
                    </a:cubicBezTo>
                    <a:cubicBezTo>
                      <a:pt x="12435" y="21439"/>
                      <a:pt x="13093" y="21254"/>
                      <a:pt x="13728" y="20983"/>
                    </a:cubicBezTo>
                    <a:cubicBezTo>
                      <a:pt x="14413" y="20694"/>
                      <a:pt x="15071" y="20303"/>
                      <a:pt x="15696" y="19833"/>
                    </a:cubicBezTo>
                    <a:cubicBezTo>
                      <a:pt x="16397" y="19304"/>
                      <a:pt x="17057" y="18669"/>
                      <a:pt x="17664" y="17942"/>
                    </a:cubicBezTo>
                    <a:cubicBezTo>
                      <a:pt x="18404" y="17060"/>
                      <a:pt x="19065" y="16043"/>
                      <a:pt x="19632" y="14921"/>
                    </a:cubicBezTo>
                    <a:cubicBezTo>
                      <a:pt x="20593" y="13019"/>
                      <a:pt x="21280" y="10824"/>
                      <a:pt x="21600" y="8475"/>
                    </a:cubicBezTo>
                    <a:lnTo>
                      <a:pt x="21600" y="0"/>
                    </a:lnTo>
                    <a:cubicBezTo>
                      <a:pt x="21319" y="2510"/>
                      <a:pt x="20628" y="4821"/>
                      <a:pt x="19632" y="6789"/>
                    </a:cubicBezTo>
                  </a:path>
                </a:pathLst>
              </a:custGeom>
              <a:solidFill>
                <a:srgbClr val="F1C8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70" name="Shape 2770"/>
              <p:cNvSpPr/>
              <p:nvPr/>
            </p:nvSpPr>
            <p:spPr>
              <a:xfrm>
                <a:off x="2006600" y="7048500"/>
                <a:ext cx="1440824" cy="612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9" y="3001"/>
                    </a:moveTo>
                    <a:cubicBezTo>
                      <a:pt x="5188" y="3017"/>
                      <a:pt x="1277" y="7124"/>
                      <a:pt x="1277" y="10800"/>
                    </a:cubicBezTo>
                    <a:cubicBezTo>
                      <a:pt x="1277" y="14476"/>
                      <a:pt x="5188" y="18584"/>
                      <a:pt x="10800" y="18599"/>
                    </a:cubicBezTo>
                    <a:cubicBezTo>
                      <a:pt x="16412" y="18584"/>
                      <a:pt x="20323" y="14476"/>
                      <a:pt x="20323" y="10800"/>
                    </a:cubicBezTo>
                    <a:cubicBezTo>
                      <a:pt x="20323" y="7124"/>
                      <a:pt x="16412" y="3017"/>
                      <a:pt x="10799" y="3001"/>
                    </a:cubicBezTo>
                    <a:moveTo>
                      <a:pt x="10801" y="21600"/>
                    </a:moveTo>
                    <a:lnTo>
                      <a:pt x="10799" y="21600"/>
                    </a:lnTo>
                    <a:cubicBezTo>
                      <a:pt x="5564" y="21586"/>
                      <a:pt x="0" y="17796"/>
                      <a:pt x="0" y="10800"/>
                    </a:cubicBezTo>
                    <a:cubicBezTo>
                      <a:pt x="0" y="3804"/>
                      <a:pt x="5564" y="14"/>
                      <a:pt x="10799" y="0"/>
                    </a:cubicBezTo>
                    <a:cubicBezTo>
                      <a:pt x="16036" y="14"/>
                      <a:pt x="21600" y="3804"/>
                      <a:pt x="21600" y="10800"/>
                    </a:cubicBezTo>
                    <a:cubicBezTo>
                      <a:pt x="21600" y="17796"/>
                      <a:pt x="16036" y="21586"/>
                      <a:pt x="10801" y="21600"/>
                    </a:cubicBezTo>
                  </a:path>
                </a:pathLst>
              </a:custGeom>
              <a:solidFill>
                <a:srgbClr val="E2B4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71" name="Shape 2771"/>
              <p:cNvSpPr/>
              <p:nvPr/>
            </p:nvSpPr>
            <p:spPr>
              <a:xfrm>
                <a:off x="1854200" y="6667500"/>
                <a:ext cx="1725359" cy="786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2" y="17"/>
                      <a:pt x="0" y="4845"/>
                      <a:pt x="0" y="10799"/>
                    </a:cubicBezTo>
                    <a:cubicBezTo>
                      <a:pt x="0" y="16753"/>
                      <a:pt x="4832" y="21581"/>
                      <a:pt x="10800" y="21600"/>
                    </a:cubicBezTo>
                    <a:cubicBezTo>
                      <a:pt x="16768" y="21581"/>
                      <a:pt x="21600" y="16753"/>
                      <a:pt x="21600" y="10799"/>
                    </a:cubicBezTo>
                    <a:cubicBezTo>
                      <a:pt x="21600" y="4845"/>
                      <a:pt x="16768" y="17"/>
                      <a:pt x="10800" y="0"/>
                    </a:cubicBezTo>
                  </a:path>
                </a:pathLst>
              </a:custGeom>
              <a:solidFill>
                <a:srgbClr val="FFD3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72" name="Shape 2772"/>
              <p:cNvSpPr/>
              <p:nvPr/>
            </p:nvSpPr>
            <p:spPr>
              <a:xfrm>
                <a:off x="1854200" y="7073900"/>
                <a:ext cx="1725359" cy="5367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32" y="6790"/>
                    </a:moveTo>
                    <a:cubicBezTo>
                      <a:pt x="19068" y="7904"/>
                      <a:pt x="18406" y="8907"/>
                      <a:pt x="17664" y="9775"/>
                    </a:cubicBezTo>
                    <a:cubicBezTo>
                      <a:pt x="17058" y="10482"/>
                      <a:pt x="16399" y="11098"/>
                      <a:pt x="15696" y="11608"/>
                    </a:cubicBezTo>
                    <a:cubicBezTo>
                      <a:pt x="15071" y="12065"/>
                      <a:pt x="14414" y="12434"/>
                      <a:pt x="13728" y="12712"/>
                    </a:cubicBezTo>
                    <a:cubicBezTo>
                      <a:pt x="13094" y="12969"/>
                      <a:pt x="12436" y="13145"/>
                      <a:pt x="11760" y="13233"/>
                    </a:cubicBezTo>
                    <a:cubicBezTo>
                      <a:pt x="11444" y="13275"/>
                      <a:pt x="11124" y="13297"/>
                      <a:pt x="10800" y="13300"/>
                    </a:cubicBezTo>
                    <a:cubicBezTo>
                      <a:pt x="10460" y="13297"/>
                      <a:pt x="10124" y="13275"/>
                      <a:pt x="9793" y="13227"/>
                    </a:cubicBezTo>
                    <a:cubicBezTo>
                      <a:pt x="9117" y="13135"/>
                      <a:pt x="8459" y="12955"/>
                      <a:pt x="7825" y="12694"/>
                    </a:cubicBezTo>
                    <a:cubicBezTo>
                      <a:pt x="7139" y="12412"/>
                      <a:pt x="6481" y="12033"/>
                      <a:pt x="5857" y="11575"/>
                    </a:cubicBezTo>
                    <a:cubicBezTo>
                      <a:pt x="5154" y="11060"/>
                      <a:pt x="4495" y="10434"/>
                      <a:pt x="3889" y="9719"/>
                    </a:cubicBezTo>
                    <a:cubicBezTo>
                      <a:pt x="3145" y="8842"/>
                      <a:pt x="2484" y="7825"/>
                      <a:pt x="1922" y="6697"/>
                    </a:cubicBezTo>
                    <a:cubicBezTo>
                      <a:pt x="950" y="4748"/>
                      <a:pt x="276" y="2470"/>
                      <a:pt x="0" y="0"/>
                    </a:cubicBezTo>
                    <a:lnTo>
                      <a:pt x="0" y="8474"/>
                    </a:lnTo>
                    <a:cubicBezTo>
                      <a:pt x="314" y="10786"/>
                      <a:pt x="984" y="12950"/>
                      <a:pt x="1922" y="14831"/>
                    </a:cubicBezTo>
                    <a:cubicBezTo>
                      <a:pt x="2486" y="15965"/>
                      <a:pt x="3149" y="16993"/>
                      <a:pt x="3889" y="17889"/>
                    </a:cubicBezTo>
                    <a:cubicBezTo>
                      <a:pt x="4496" y="18623"/>
                      <a:pt x="5156" y="19262"/>
                      <a:pt x="5857" y="19800"/>
                    </a:cubicBezTo>
                    <a:cubicBezTo>
                      <a:pt x="6482" y="20277"/>
                      <a:pt x="7140" y="20669"/>
                      <a:pt x="7825" y="20965"/>
                    </a:cubicBezTo>
                    <a:cubicBezTo>
                      <a:pt x="8460" y="21237"/>
                      <a:pt x="9118" y="21429"/>
                      <a:pt x="9793" y="21527"/>
                    </a:cubicBezTo>
                    <a:cubicBezTo>
                      <a:pt x="10125" y="21575"/>
                      <a:pt x="10460" y="21600"/>
                      <a:pt x="10800" y="21600"/>
                    </a:cubicBezTo>
                    <a:cubicBezTo>
                      <a:pt x="11123" y="21600"/>
                      <a:pt x="11443" y="21576"/>
                      <a:pt x="11760" y="21532"/>
                    </a:cubicBezTo>
                    <a:cubicBezTo>
                      <a:pt x="12435" y="21440"/>
                      <a:pt x="13093" y="21255"/>
                      <a:pt x="13728" y="20984"/>
                    </a:cubicBezTo>
                    <a:cubicBezTo>
                      <a:pt x="14413" y="20695"/>
                      <a:pt x="15071" y="20303"/>
                      <a:pt x="15696" y="19834"/>
                    </a:cubicBezTo>
                    <a:cubicBezTo>
                      <a:pt x="16397" y="19304"/>
                      <a:pt x="17057" y="18669"/>
                      <a:pt x="17664" y="17943"/>
                    </a:cubicBezTo>
                    <a:cubicBezTo>
                      <a:pt x="18404" y="17060"/>
                      <a:pt x="19065" y="16044"/>
                      <a:pt x="19632" y="14922"/>
                    </a:cubicBezTo>
                    <a:cubicBezTo>
                      <a:pt x="20593" y="13020"/>
                      <a:pt x="21280" y="10825"/>
                      <a:pt x="21600" y="8474"/>
                    </a:cubicBezTo>
                    <a:lnTo>
                      <a:pt x="21600" y="0"/>
                    </a:lnTo>
                    <a:cubicBezTo>
                      <a:pt x="21319" y="2510"/>
                      <a:pt x="20628" y="4822"/>
                      <a:pt x="19632" y="6790"/>
                    </a:cubicBezTo>
                  </a:path>
                </a:pathLst>
              </a:custGeom>
              <a:solidFill>
                <a:srgbClr val="F1C8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73" name="Shape 2773"/>
              <p:cNvSpPr/>
              <p:nvPr/>
            </p:nvSpPr>
            <p:spPr>
              <a:xfrm>
                <a:off x="2006600" y="6718300"/>
                <a:ext cx="1440824" cy="612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9" y="3001"/>
                    </a:moveTo>
                    <a:cubicBezTo>
                      <a:pt x="5188" y="3016"/>
                      <a:pt x="1277" y="7123"/>
                      <a:pt x="1277" y="10800"/>
                    </a:cubicBezTo>
                    <a:cubicBezTo>
                      <a:pt x="1277" y="14476"/>
                      <a:pt x="5188" y="18583"/>
                      <a:pt x="10800" y="18598"/>
                    </a:cubicBezTo>
                    <a:cubicBezTo>
                      <a:pt x="16412" y="18583"/>
                      <a:pt x="20323" y="14476"/>
                      <a:pt x="20323" y="10800"/>
                    </a:cubicBezTo>
                    <a:cubicBezTo>
                      <a:pt x="20323" y="7123"/>
                      <a:pt x="16412" y="3016"/>
                      <a:pt x="10799" y="3001"/>
                    </a:cubicBezTo>
                    <a:moveTo>
                      <a:pt x="10801" y="21600"/>
                    </a:moveTo>
                    <a:lnTo>
                      <a:pt x="10799" y="21600"/>
                    </a:lnTo>
                    <a:cubicBezTo>
                      <a:pt x="5564" y="21586"/>
                      <a:pt x="0" y="17795"/>
                      <a:pt x="0" y="10800"/>
                    </a:cubicBezTo>
                    <a:cubicBezTo>
                      <a:pt x="0" y="3804"/>
                      <a:pt x="5564" y="14"/>
                      <a:pt x="10799" y="0"/>
                    </a:cubicBezTo>
                    <a:cubicBezTo>
                      <a:pt x="16036" y="14"/>
                      <a:pt x="21600" y="3804"/>
                      <a:pt x="21600" y="10800"/>
                    </a:cubicBezTo>
                    <a:cubicBezTo>
                      <a:pt x="21600" y="17795"/>
                      <a:pt x="16036" y="21586"/>
                      <a:pt x="10801" y="21600"/>
                    </a:cubicBezTo>
                  </a:path>
                </a:pathLst>
              </a:custGeom>
              <a:solidFill>
                <a:srgbClr val="E2B4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74" name="Shape 2774"/>
              <p:cNvSpPr/>
              <p:nvPr/>
            </p:nvSpPr>
            <p:spPr>
              <a:xfrm>
                <a:off x="1854200" y="6337300"/>
                <a:ext cx="1725359" cy="786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2" y="16"/>
                      <a:pt x="0" y="4845"/>
                      <a:pt x="0" y="10799"/>
                    </a:cubicBezTo>
                    <a:cubicBezTo>
                      <a:pt x="0" y="16753"/>
                      <a:pt x="4832" y="21580"/>
                      <a:pt x="10800" y="21600"/>
                    </a:cubicBezTo>
                    <a:cubicBezTo>
                      <a:pt x="16768" y="21580"/>
                      <a:pt x="21600" y="16753"/>
                      <a:pt x="21600" y="10799"/>
                    </a:cubicBezTo>
                    <a:cubicBezTo>
                      <a:pt x="21600" y="4845"/>
                      <a:pt x="16768" y="16"/>
                      <a:pt x="10800" y="0"/>
                    </a:cubicBezTo>
                  </a:path>
                </a:pathLst>
              </a:custGeom>
              <a:solidFill>
                <a:srgbClr val="FFD3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75" name="Shape 2775"/>
              <p:cNvSpPr/>
              <p:nvPr/>
            </p:nvSpPr>
            <p:spPr>
              <a:xfrm>
                <a:off x="1854200" y="6743700"/>
                <a:ext cx="1725359" cy="5367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32" y="6789"/>
                    </a:moveTo>
                    <a:cubicBezTo>
                      <a:pt x="19068" y="7904"/>
                      <a:pt x="18406" y="8907"/>
                      <a:pt x="17664" y="9774"/>
                    </a:cubicBezTo>
                    <a:cubicBezTo>
                      <a:pt x="17058" y="10481"/>
                      <a:pt x="16399" y="11098"/>
                      <a:pt x="15696" y="11608"/>
                    </a:cubicBezTo>
                    <a:cubicBezTo>
                      <a:pt x="15071" y="12065"/>
                      <a:pt x="14414" y="12434"/>
                      <a:pt x="13728" y="12712"/>
                    </a:cubicBezTo>
                    <a:cubicBezTo>
                      <a:pt x="13094" y="12968"/>
                      <a:pt x="12436" y="13144"/>
                      <a:pt x="11760" y="13233"/>
                    </a:cubicBezTo>
                    <a:cubicBezTo>
                      <a:pt x="11444" y="13274"/>
                      <a:pt x="11124" y="13297"/>
                      <a:pt x="10800" y="13299"/>
                    </a:cubicBezTo>
                    <a:cubicBezTo>
                      <a:pt x="10460" y="13297"/>
                      <a:pt x="10124" y="13274"/>
                      <a:pt x="9793" y="13227"/>
                    </a:cubicBezTo>
                    <a:cubicBezTo>
                      <a:pt x="9117" y="13134"/>
                      <a:pt x="8459" y="12955"/>
                      <a:pt x="7825" y="12694"/>
                    </a:cubicBezTo>
                    <a:cubicBezTo>
                      <a:pt x="7139" y="12412"/>
                      <a:pt x="6481" y="12032"/>
                      <a:pt x="5857" y="11574"/>
                    </a:cubicBezTo>
                    <a:cubicBezTo>
                      <a:pt x="5154" y="11059"/>
                      <a:pt x="4495" y="10433"/>
                      <a:pt x="3889" y="9718"/>
                    </a:cubicBezTo>
                    <a:cubicBezTo>
                      <a:pt x="3145" y="8841"/>
                      <a:pt x="2484" y="7825"/>
                      <a:pt x="1922" y="6697"/>
                    </a:cubicBezTo>
                    <a:cubicBezTo>
                      <a:pt x="950" y="4748"/>
                      <a:pt x="276" y="2470"/>
                      <a:pt x="0" y="0"/>
                    </a:cubicBezTo>
                    <a:lnTo>
                      <a:pt x="0" y="8475"/>
                    </a:lnTo>
                    <a:cubicBezTo>
                      <a:pt x="314" y="10787"/>
                      <a:pt x="984" y="12950"/>
                      <a:pt x="1922" y="14830"/>
                    </a:cubicBezTo>
                    <a:cubicBezTo>
                      <a:pt x="2486" y="15964"/>
                      <a:pt x="3149" y="16992"/>
                      <a:pt x="3889" y="17888"/>
                    </a:cubicBezTo>
                    <a:cubicBezTo>
                      <a:pt x="4496" y="18622"/>
                      <a:pt x="5156" y="19263"/>
                      <a:pt x="5857" y="19799"/>
                    </a:cubicBezTo>
                    <a:cubicBezTo>
                      <a:pt x="6482" y="20276"/>
                      <a:pt x="7140" y="20668"/>
                      <a:pt x="7825" y="20964"/>
                    </a:cubicBezTo>
                    <a:cubicBezTo>
                      <a:pt x="8460" y="21236"/>
                      <a:pt x="9118" y="21429"/>
                      <a:pt x="9793" y="21527"/>
                    </a:cubicBezTo>
                    <a:cubicBezTo>
                      <a:pt x="10125" y="21575"/>
                      <a:pt x="10460" y="21599"/>
                      <a:pt x="10800" y="21600"/>
                    </a:cubicBezTo>
                    <a:cubicBezTo>
                      <a:pt x="11123" y="21599"/>
                      <a:pt x="11443" y="21576"/>
                      <a:pt x="11760" y="21532"/>
                    </a:cubicBezTo>
                    <a:cubicBezTo>
                      <a:pt x="12435" y="21439"/>
                      <a:pt x="13093" y="21254"/>
                      <a:pt x="13728" y="20983"/>
                    </a:cubicBezTo>
                    <a:cubicBezTo>
                      <a:pt x="14413" y="20694"/>
                      <a:pt x="15071" y="20303"/>
                      <a:pt x="15696" y="19833"/>
                    </a:cubicBezTo>
                    <a:cubicBezTo>
                      <a:pt x="16397" y="19303"/>
                      <a:pt x="17057" y="18669"/>
                      <a:pt x="17664" y="17942"/>
                    </a:cubicBezTo>
                    <a:cubicBezTo>
                      <a:pt x="18404" y="17059"/>
                      <a:pt x="19065" y="16043"/>
                      <a:pt x="19632" y="14921"/>
                    </a:cubicBezTo>
                    <a:cubicBezTo>
                      <a:pt x="20593" y="13020"/>
                      <a:pt x="21280" y="10824"/>
                      <a:pt x="21600" y="8475"/>
                    </a:cubicBezTo>
                    <a:lnTo>
                      <a:pt x="21600" y="0"/>
                    </a:lnTo>
                    <a:cubicBezTo>
                      <a:pt x="21319" y="2510"/>
                      <a:pt x="20628" y="4822"/>
                      <a:pt x="19632" y="6789"/>
                    </a:cubicBezTo>
                  </a:path>
                </a:pathLst>
              </a:custGeom>
              <a:solidFill>
                <a:srgbClr val="F1C8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76" name="Shape 2776"/>
              <p:cNvSpPr/>
              <p:nvPr/>
            </p:nvSpPr>
            <p:spPr>
              <a:xfrm>
                <a:off x="2006600" y="6400800"/>
                <a:ext cx="1440824" cy="612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9" y="3001"/>
                    </a:moveTo>
                    <a:cubicBezTo>
                      <a:pt x="5188" y="3017"/>
                      <a:pt x="1277" y="7124"/>
                      <a:pt x="1277" y="10800"/>
                    </a:cubicBezTo>
                    <a:cubicBezTo>
                      <a:pt x="1277" y="14476"/>
                      <a:pt x="5188" y="18583"/>
                      <a:pt x="10800" y="18599"/>
                    </a:cubicBezTo>
                    <a:cubicBezTo>
                      <a:pt x="16412" y="18583"/>
                      <a:pt x="20323" y="14476"/>
                      <a:pt x="20323" y="10800"/>
                    </a:cubicBezTo>
                    <a:cubicBezTo>
                      <a:pt x="20323" y="7124"/>
                      <a:pt x="16412" y="3017"/>
                      <a:pt x="10799" y="3001"/>
                    </a:cubicBezTo>
                    <a:moveTo>
                      <a:pt x="10801" y="21600"/>
                    </a:moveTo>
                    <a:lnTo>
                      <a:pt x="10799" y="21600"/>
                    </a:lnTo>
                    <a:cubicBezTo>
                      <a:pt x="5564" y="21586"/>
                      <a:pt x="0" y="17796"/>
                      <a:pt x="0" y="10800"/>
                    </a:cubicBezTo>
                    <a:cubicBezTo>
                      <a:pt x="0" y="3805"/>
                      <a:pt x="5564" y="14"/>
                      <a:pt x="10799" y="0"/>
                    </a:cubicBezTo>
                    <a:cubicBezTo>
                      <a:pt x="16036" y="14"/>
                      <a:pt x="21600" y="3805"/>
                      <a:pt x="21600" y="10800"/>
                    </a:cubicBezTo>
                    <a:cubicBezTo>
                      <a:pt x="21600" y="17796"/>
                      <a:pt x="16036" y="21586"/>
                      <a:pt x="10801" y="21600"/>
                    </a:cubicBezTo>
                  </a:path>
                </a:pathLst>
              </a:custGeom>
              <a:solidFill>
                <a:srgbClr val="E2B4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77" name="Shape 2777"/>
              <p:cNvSpPr/>
              <p:nvPr/>
            </p:nvSpPr>
            <p:spPr>
              <a:xfrm>
                <a:off x="1854200" y="6007100"/>
                <a:ext cx="1725359" cy="7869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2" y="16"/>
                      <a:pt x="0" y="4845"/>
                      <a:pt x="0" y="10799"/>
                    </a:cubicBezTo>
                    <a:cubicBezTo>
                      <a:pt x="0" y="16753"/>
                      <a:pt x="4832" y="21581"/>
                      <a:pt x="10800" y="21600"/>
                    </a:cubicBezTo>
                    <a:cubicBezTo>
                      <a:pt x="16768" y="21581"/>
                      <a:pt x="21600" y="16753"/>
                      <a:pt x="21600" y="10799"/>
                    </a:cubicBezTo>
                    <a:cubicBezTo>
                      <a:pt x="21600" y="4845"/>
                      <a:pt x="16768" y="16"/>
                      <a:pt x="10800" y="0"/>
                    </a:cubicBezTo>
                  </a:path>
                </a:pathLst>
              </a:custGeom>
              <a:solidFill>
                <a:srgbClr val="FFD3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78" name="Shape 2778"/>
              <p:cNvSpPr/>
              <p:nvPr/>
            </p:nvSpPr>
            <p:spPr>
              <a:xfrm>
                <a:off x="1854200" y="6426200"/>
                <a:ext cx="1725359" cy="536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32" y="6789"/>
                    </a:moveTo>
                    <a:cubicBezTo>
                      <a:pt x="19068" y="7903"/>
                      <a:pt x="18406" y="8907"/>
                      <a:pt x="17664" y="9774"/>
                    </a:cubicBezTo>
                    <a:cubicBezTo>
                      <a:pt x="17058" y="10481"/>
                      <a:pt x="16399" y="11098"/>
                      <a:pt x="15696" y="11608"/>
                    </a:cubicBezTo>
                    <a:cubicBezTo>
                      <a:pt x="15071" y="12064"/>
                      <a:pt x="14414" y="12433"/>
                      <a:pt x="13728" y="12712"/>
                    </a:cubicBezTo>
                    <a:cubicBezTo>
                      <a:pt x="13094" y="12967"/>
                      <a:pt x="12436" y="13144"/>
                      <a:pt x="11760" y="13232"/>
                    </a:cubicBezTo>
                    <a:cubicBezTo>
                      <a:pt x="11444" y="13274"/>
                      <a:pt x="11124" y="13296"/>
                      <a:pt x="10800" y="13299"/>
                    </a:cubicBezTo>
                    <a:cubicBezTo>
                      <a:pt x="10460" y="13296"/>
                      <a:pt x="10124" y="13274"/>
                      <a:pt x="9793" y="13227"/>
                    </a:cubicBezTo>
                    <a:cubicBezTo>
                      <a:pt x="9117" y="13135"/>
                      <a:pt x="8459" y="12955"/>
                      <a:pt x="7825" y="12694"/>
                    </a:cubicBezTo>
                    <a:cubicBezTo>
                      <a:pt x="7139" y="12411"/>
                      <a:pt x="6481" y="12033"/>
                      <a:pt x="5857" y="11574"/>
                    </a:cubicBezTo>
                    <a:cubicBezTo>
                      <a:pt x="5154" y="11059"/>
                      <a:pt x="4495" y="10433"/>
                      <a:pt x="3889" y="9719"/>
                    </a:cubicBezTo>
                    <a:cubicBezTo>
                      <a:pt x="3145" y="8841"/>
                      <a:pt x="2484" y="7825"/>
                      <a:pt x="1922" y="6697"/>
                    </a:cubicBezTo>
                    <a:cubicBezTo>
                      <a:pt x="950" y="4749"/>
                      <a:pt x="276" y="2470"/>
                      <a:pt x="0" y="0"/>
                    </a:cubicBezTo>
                    <a:lnTo>
                      <a:pt x="0" y="8474"/>
                    </a:lnTo>
                    <a:cubicBezTo>
                      <a:pt x="314" y="10786"/>
                      <a:pt x="984" y="12949"/>
                      <a:pt x="1922" y="14831"/>
                    </a:cubicBezTo>
                    <a:cubicBezTo>
                      <a:pt x="2486" y="15964"/>
                      <a:pt x="3149" y="16992"/>
                      <a:pt x="3889" y="17888"/>
                    </a:cubicBezTo>
                    <a:cubicBezTo>
                      <a:pt x="4496" y="18622"/>
                      <a:pt x="5156" y="19261"/>
                      <a:pt x="5857" y="19799"/>
                    </a:cubicBezTo>
                    <a:cubicBezTo>
                      <a:pt x="6482" y="20276"/>
                      <a:pt x="7140" y="20668"/>
                      <a:pt x="7825" y="20964"/>
                    </a:cubicBezTo>
                    <a:cubicBezTo>
                      <a:pt x="8460" y="21236"/>
                      <a:pt x="9118" y="21428"/>
                      <a:pt x="9793" y="21526"/>
                    </a:cubicBezTo>
                    <a:cubicBezTo>
                      <a:pt x="10125" y="21575"/>
                      <a:pt x="10460" y="21599"/>
                      <a:pt x="10800" y="21600"/>
                    </a:cubicBezTo>
                    <a:cubicBezTo>
                      <a:pt x="11123" y="21599"/>
                      <a:pt x="11443" y="21575"/>
                      <a:pt x="11760" y="21531"/>
                    </a:cubicBezTo>
                    <a:cubicBezTo>
                      <a:pt x="12435" y="21439"/>
                      <a:pt x="13093" y="21254"/>
                      <a:pt x="13728" y="20982"/>
                    </a:cubicBezTo>
                    <a:cubicBezTo>
                      <a:pt x="14413" y="20694"/>
                      <a:pt x="15071" y="20303"/>
                      <a:pt x="15696" y="19833"/>
                    </a:cubicBezTo>
                    <a:cubicBezTo>
                      <a:pt x="16397" y="19303"/>
                      <a:pt x="17057" y="18668"/>
                      <a:pt x="17664" y="17942"/>
                    </a:cubicBezTo>
                    <a:cubicBezTo>
                      <a:pt x="18404" y="17059"/>
                      <a:pt x="19065" y="16042"/>
                      <a:pt x="19632" y="14921"/>
                    </a:cubicBezTo>
                    <a:cubicBezTo>
                      <a:pt x="20593" y="13019"/>
                      <a:pt x="21280" y="10824"/>
                      <a:pt x="21600" y="8474"/>
                    </a:cubicBezTo>
                    <a:lnTo>
                      <a:pt x="21600" y="0"/>
                    </a:lnTo>
                    <a:cubicBezTo>
                      <a:pt x="21319" y="2510"/>
                      <a:pt x="20628" y="4821"/>
                      <a:pt x="19632" y="6789"/>
                    </a:cubicBezTo>
                  </a:path>
                </a:pathLst>
              </a:custGeom>
              <a:solidFill>
                <a:srgbClr val="F1C8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79" name="Shape 2779"/>
              <p:cNvSpPr/>
              <p:nvPr/>
            </p:nvSpPr>
            <p:spPr>
              <a:xfrm>
                <a:off x="2006600" y="6070600"/>
                <a:ext cx="1440824" cy="612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9" y="3001"/>
                    </a:moveTo>
                    <a:cubicBezTo>
                      <a:pt x="5188" y="3018"/>
                      <a:pt x="1277" y="7123"/>
                      <a:pt x="1277" y="10800"/>
                    </a:cubicBezTo>
                    <a:cubicBezTo>
                      <a:pt x="1277" y="14476"/>
                      <a:pt x="5188" y="18583"/>
                      <a:pt x="10800" y="18599"/>
                    </a:cubicBezTo>
                    <a:cubicBezTo>
                      <a:pt x="16412" y="18583"/>
                      <a:pt x="20323" y="14476"/>
                      <a:pt x="20323" y="10800"/>
                    </a:cubicBezTo>
                    <a:cubicBezTo>
                      <a:pt x="20323" y="7123"/>
                      <a:pt x="16412" y="3018"/>
                      <a:pt x="10799" y="3001"/>
                    </a:cubicBezTo>
                    <a:moveTo>
                      <a:pt x="10801" y="21600"/>
                    </a:moveTo>
                    <a:lnTo>
                      <a:pt x="10799" y="21600"/>
                    </a:lnTo>
                    <a:cubicBezTo>
                      <a:pt x="5564" y="21586"/>
                      <a:pt x="0" y="17796"/>
                      <a:pt x="0" y="10800"/>
                    </a:cubicBezTo>
                    <a:cubicBezTo>
                      <a:pt x="0" y="3804"/>
                      <a:pt x="5564" y="14"/>
                      <a:pt x="10799" y="0"/>
                    </a:cubicBezTo>
                    <a:cubicBezTo>
                      <a:pt x="16036" y="14"/>
                      <a:pt x="21600" y="3804"/>
                      <a:pt x="21600" y="10800"/>
                    </a:cubicBezTo>
                    <a:cubicBezTo>
                      <a:pt x="21600" y="17796"/>
                      <a:pt x="16036" y="21586"/>
                      <a:pt x="10801" y="21600"/>
                    </a:cubicBezTo>
                  </a:path>
                </a:pathLst>
              </a:custGeom>
              <a:solidFill>
                <a:srgbClr val="E2B4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80" name="Shape 2780"/>
              <p:cNvSpPr/>
              <p:nvPr/>
            </p:nvSpPr>
            <p:spPr>
              <a:xfrm>
                <a:off x="1854200" y="5689600"/>
                <a:ext cx="1725359" cy="786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2" y="16"/>
                      <a:pt x="0" y="4845"/>
                      <a:pt x="0" y="10799"/>
                    </a:cubicBezTo>
                    <a:cubicBezTo>
                      <a:pt x="0" y="16753"/>
                      <a:pt x="4832" y="21581"/>
                      <a:pt x="10800" y="21600"/>
                    </a:cubicBezTo>
                    <a:cubicBezTo>
                      <a:pt x="16768" y="21581"/>
                      <a:pt x="21600" y="16753"/>
                      <a:pt x="21600" y="10799"/>
                    </a:cubicBezTo>
                    <a:cubicBezTo>
                      <a:pt x="21600" y="4845"/>
                      <a:pt x="16768" y="16"/>
                      <a:pt x="10800" y="0"/>
                    </a:cubicBezTo>
                  </a:path>
                </a:pathLst>
              </a:custGeom>
              <a:solidFill>
                <a:srgbClr val="FFD3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81" name="Shape 2781"/>
              <p:cNvSpPr/>
              <p:nvPr/>
            </p:nvSpPr>
            <p:spPr>
              <a:xfrm>
                <a:off x="1854200" y="6096000"/>
                <a:ext cx="1725359" cy="536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32" y="6789"/>
                    </a:moveTo>
                    <a:cubicBezTo>
                      <a:pt x="19068" y="7903"/>
                      <a:pt x="18406" y="8907"/>
                      <a:pt x="17664" y="9774"/>
                    </a:cubicBezTo>
                    <a:cubicBezTo>
                      <a:pt x="17058" y="10481"/>
                      <a:pt x="16399" y="11098"/>
                      <a:pt x="15696" y="11608"/>
                    </a:cubicBezTo>
                    <a:cubicBezTo>
                      <a:pt x="15071" y="12065"/>
                      <a:pt x="14414" y="12433"/>
                      <a:pt x="13728" y="12712"/>
                    </a:cubicBezTo>
                    <a:cubicBezTo>
                      <a:pt x="13094" y="12968"/>
                      <a:pt x="12436" y="13144"/>
                      <a:pt x="11760" y="13232"/>
                    </a:cubicBezTo>
                    <a:cubicBezTo>
                      <a:pt x="11444" y="13274"/>
                      <a:pt x="11124" y="13297"/>
                      <a:pt x="10800" y="13299"/>
                    </a:cubicBezTo>
                    <a:cubicBezTo>
                      <a:pt x="10460" y="13297"/>
                      <a:pt x="10124" y="13274"/>
                      <a:pt x="9793" y="13227"/>
                    </a:cubicBezTo>
                    <a:cubicBezTo>
                      <a:pt x="9117" y="13135"/>
                      <a:pt x="8459" y="12954"/>
                      <a:pt x="7825" y="12694"/>
                    </a:cubicBezTo>
                    <a:cubicBezTo>
                      <a:pt x="7139" y="12411"/>
                      <a:pt x="6481" y="12033"/>
                      <a:pt x="5857" y="11575"/>
                    </a:cubicBezTo>
                    <a:cubicBezTo>
                      <a:pt x="5154" y="11058"/>
                      <a:pt x="4495" y="10433"/>
                      <a:pt x="3889" y="9718"/>
                    </a:cubicBezTo>
                    <a:cubicBezTo>
                      <a:pt x="3145" y="8842"/>
                      <a:pt x="2484" y="7825"/>
                      <a:pt x="1922" y="6697"/>
                    </a:cubicBezTo>
                    <a:cubicBezTo>
                      <a:pt x="950" y="4748"/>
                      <a:pt x="276" y="2470"/>
                      <a:pt x="0" y="0"/>
                    </a:cubicBezTo>
                    <a:lnTo>
                      <a:pt x="0" y="8474"/>
                    </a:lnTo>
                    <a:cubicBezTo>
                      <a:pt x="314" y="10786"/>
                      <a:pt x="984" y="12950"/>
                      <a:pt x="1922" y="14831"/>
                    </a:cubicBezTo>
                    <a:cubicBezTo>
                      <a:pt x="2486" y="15964"/>
                      <a:pt x="3149" y="16992"/>
                      <a:pt x="3889" y="17888"/>
                    </a:cubicBezTo>
                    <a:cubicBezTo>
                      <a:pt x="4496" y="18622"/>
                      <a:pt x="5156" y="19262"/>
                      <a:pt x="5857" y="19799"/>
                    </a:cubicBezTo>
                    <a:cubicBezTo>
                      <a:pt x="6482" y="20276"/>
                      <a:pt x="7140" y="20668"/>
                      <a:pt x="7825" y="20964"/>
                    </a:cubicBezTo>
                    <a:cubicBezTo>
                      <a:pt x="8460" y="21237"/>
                      <a:pt x="9118" y="21428"/>
                      <a:pt x="9793" y="21526"/>
                    </a:cubicBezTo>
                    <a:cubicBezTo>
                      <a:pt x="10125" y="21574"/>
                      <a:pt x="10460" y="21599"/>
                      <a:pt x="10800" y="21600"/>
                    </a:cubicBezTo>
                    <a:cubicBezTo>
                      <a:pt x="11123" y="21599"/>
                      <a:pt x="11443" y="21575"/>
                      <a:pt x="11760" y="21531"/>
                    </a:cubicBezTo>
                    <a:cubicBezTo>
                      <a:pt x="12435" y="21439"/>
                      <a:pt x="13093" y="21254"/>
                      <a:pt x="13728" y="20983"/>
                    </a:cubicBezTo>
                    <a:cubicBezTo>
                      <a:pt x="14413" y="20694"/>
                      <a:pt x="15071" y="20302"/>
                      <a:pt x="15696" y="19833"/>
                    </a:cubicBezTo>
                    <a:cubicBezTo>
                      <a:pt x="16397" y="19303"/>
                      <a:pt x="17057" y="18669"/>
                      <a:pt x="17664" y="17942"/>
                    </a:cubicBezTo>
                    <a:cubicBezTo>
                      <a:pt x="18404" y="17059"/>
                      <a:pt x="19065" y="16042"/>
                      <a:pt x="19632" y="14921"/>
                    </a:cubicBezTo>
                    <a:cubicBezTo>
                      <a:pt x="20593" y="13019"/>
                      <a:pt x="21280" y="10824"/>
                      <a:pt x="21600" y="8474"/>
                    </a:cubicBezTo>
                    <a:lnTo>
                      <a:pt x="21600" y="0"/>
                    </a:lnTo>
                    <a:cubicBezTo>
                      <a:pt x="21319" y="2510"/>
                      <a:pt x="20628" y="4822"/>
                      <a:pt x="19632" y="6789"/>
                    </a:cubicBezTo>
                  </a:path>
                </a:pathLst>
              </a:custGeom>
              <a:solidFill>
                <a:srgbClr val="F1C8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82" name="Shape 2782"/>
              <p:cNvSpPr/>
              <p:nvPr/>
            </p:nvSpPr>
            <p:spPr>
              <a:xfrm>
                <a:off x="2006600" y="5753100"/>
                <a:ext cx="1440824" cy="612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9" y="3001"/>
                    </a:moveTo>
                    <a:cubicBezTo>
                      <a:pt x="5188" y="3017"/>
                      <a:pt x="1277" y="7124"/>
                      <a:pt x="1277" y="10800"/>
                    </a:cubicBezTo>
                    <a:cubicBezTo>
                      <a:pt x="1277" y="14476"/>
                      <a:pt x="5188" y="18583"/>
                      <a:pt x="10800" y="18599"/>
                    </a:cubicBezTo>
                    <a:cubicBezTo>
                      <a:pt x="16412" y="18583"/>
                      <a:pt x="20323" y="14476"/>
                      <a:pt x="20323" y="10800"/>
                    </a:cubicBezTo>
                    <a:cubicBezTo>
                      <a:pt x="20323" y="7124"/>
                      <a:pt x="16412" y="3017"/>
                      <a:pt x="10799" y="3001"/>
                    </a:cubicBezTo>
                    <a:moveTo>
                      <a:pt x="10801" y="21600"/>
                    </a:moveTo>
                    <a:lnTo>
                      <a:pt x="10799" y="21600"/>
                    </a:lnTo>
                    <a:cubicBezTo>
                      <a:pt x="5564" y="21586"/>
                      <a:pt x="0" y="17796"/>
                      <a:pt x="0" y="10800"/>
                    </a:cubicBezTo>
                    <a:cubicBezTo>
                      <a:pt x="0" y="3805"/>
                      <a:pt x="5564" y="15"/>
                      <a:pt x="10799" y="0"/>
                    </a:cubicBezTo>
                    <a:cubicBezTo>
                      <a:pt x="16036" y="15"/>
                      <a:pt x="21600" y="3805"/>
                      <a:pt x="21600" y="10800"/>
                    </a:cubicBezTo>
                    <a:cubicBezTo>
                      <a:pt x="21600" y="17796"/>
                      <a:pt x="16036" y="21586"/>
                      <a:pt x="10801" y="21600"/>
                    </a:cubicBezTo>
                  </a:path>
                </a:pathLst>
              </a:custGeom>
              <a:solidFill>
                <a:srgbClr val="E2B4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83" name="Shape 2783"/>
              <p:cNvSpPr/>
              <p:nvPr/>
            </p:nvSpPr>
            <p:spPr>
              <a:xfrm>
                <a:off x="1854200" y="5359400"/>
                <a:ext cx="1725359" cy="786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2" y="17"/>
                      <a:pt x="0" y="4845"/>
                      <a:pt x="0" y="10799"/>
                    </a:cubicBezTo>
                    <a:cubicBezTo>
                      <a:pt x="0" y="16753"/>
                      <a:pt x="4832" y="21580"/>
                      <a:pt x="10800" y="21600"/>
                    </a:cubicBezTo>
                    <a:cubicBezTo>
                      <a:pt x="16768" y="21580"/>
                      <a:pt x="21600" y="16753"/>
                      <a:pt x="21600" y="10799"/>
                    </a:cubicBezTo>
                    <a:cubicBezTo>
                      <a:pt x="21600" y="4845"/>
                      <a:pt x="16768" y="17"/>
                      <a:pt x="10800" y="0"/>
                    </a:cubicBezTo>
                  </a:path>
                </a:pathLst>
              </a:custGeom>
              <a:solidFill>
                <a:srgbClr val="FFD3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84" name="Shape 2784"/>
              <p:cNvSpPr/>
              <p:nvPr/>
            </p:nvSpPr>
            <p:spPr>
              <a:xfrm>
                <a:off x="1854200" y="5778500"/>
                <a:ext cx="1725359" cy="536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32" y="6789"/>
                    </a:moveTo>
                    <a:cubicBezTo>
                      <a:pt x="19068" y="7903"/>
                      <a:pt x="18406" y="8907"/>
                      <a:pt x="17664" y="9774"/>
                    </a:cubicBezTo>
                    <a:cubicBezTo>
                      <a:pt x="17058" y="10481"/>
                      <a:pt x="16399" y="11098"/>
                      <a:pt x="15696" y="11608"/>
                    </a:cubicBezTo>
                    <a:cubicBezTo>
                      <a:pt x="15071" y="12065"/>
                      <a:pt x="14414" y="12434"/>
                      <a:pt x="13728" y="12712"/>
                    </a:cubicBezTo>
                    <a:cubicBezTo>
                      <a:pt x="13094" y="12968"/>
                      <a:pt x="12436" y="13144"/>
                      <a:pt x="11760" y="13233"/>
                    </a:cubicBezTo>
                    <a:cubicBezTo>
                      <a:pt x="11444" y="13274"/>
                      <a:pt x="11124" y="13296"/>
                      <a:pt x="10800" y="13299"/>
                    </a:cubicBezTo>
                    <a:cubicBezTo>
                      <a:pt x="10460" y="13296"/>
                      <a:pt x="10124" y="13274"/>
                      <a:pt x="9793" y="13228"/>
                    </a:cubicBezTo>
                    <a:cubicBezTo>
                      <a:pt x="9117" y="13135"/>
                      <a:pt x="8459" y="12955"/>
                      <a:pt x="7825" y="12694"/>
                    </a:cubicBezTo>
                    <a:cubicBezTo>
                      <a:pt x="7139" y="12412"/>
                      <a:pt x="6481" y="12033"/>
                      <a:pt x="5857" y="11574"/>
                    </a:cubicBezTo>
                    <a:cubicBezTo>
                      <a:pt x="5154" y="11059"/>
                      <a:pt x="4495" y="10433"/>
                      <a:pt x="3889" y="9718"/>
                    </a:cubicBezTo>
                    <a:cubicBezTo>
                      <a:pt x="3145" y="8841"/>
                      <a:pt x="2484" y="7824"/>
                      <a:pt x="1922" y="6696"/>
                    </a:cubicBezTo>
                    <a:cubicBezTo>
                      <a:pt x="950" y="4748"/>
                      <a:pt x="276" y="2470"/>
                      <a:pt x="0" y="0"/>
                    </a:cubicBezTo>
                    <a:lnTo>
                      <a:pt x="0" y="8474"/>
                    </a:lnTo>
                    <a:cubicBezTo>
                      <a:pt x="314" y="10786"/>
                      <a:pt x="984" y="12950"/>
                      <a:pt x="1922" y="14831"/>
                    </a:cubicBezTo>
                    <a:cubicBezTo>
                      <a:pt x="2486" y="15965"/>
                      <a:pt x="3149" y="16992"/>
                      <a:pt x="3889" y="17888"/>
                    </a:cubicBezTo>
                    <a:cubicBezTo>
                      <a:pt x="4496" y="18623"/>
                      <a:pt x="5156" y="19262"/>
                      <a:pt x="5857" y="19800"/>
                    </a:cubicBezTo>
                    <a:cubicBezTo>
                      <a:pt x="6482" y="20277"/>
                      <a:pt x="7140" y="20669"/>
                      <a:pt x="7825" y="20964"/>
                    </a:cubicBezTo>
                    <a:cubicBezTo>
                      <a:pt x="8460" y="21236"/>
                      <a:pt x="9118" y="21429"/>
                      <a:pt x="9793" y="21527"/>
                    </a:cubicBezTo>
                    <a:cubicBezTo>
                      <a:pt x="10125" y="21575"/>
                      <a:pt x="10460" y="21599"/>
                      <a:pt x="10800" y="21600"/>
                    </a:cubicBezTo>
                    <a:cubicBezTo>
                      <a:pt x="11123" y="21599"/>
                      <a:pt x="11443" y="21575"/>
                      <a:pt x="11760" y="21532"/>
                    </a:cubicBezTo>
                    <a:cubicBezTo>
                      <a:pt x="12435" y="21439"/>
                      <a:pt x="13093" y="21255"/>
                      <a:pt x="13728" y="20983"/>
                    </a:cubicBezTo>
                    <a:cubicBezTo>
                      <a:pt x="14413" y="20694"/>
                      <a:pt x="15071" y="20303"/>
                      <a:pt x="15696" y="19833"/>
                    </a:cubicBezTo>
                    <a:cubicBezTo>
                      <a:pt x="16397" y="19303"/>
                      <a:pt x="17057" y="18669"/>
                      <a:pt x="17664" y="17942"/>
                    </a:cubicBezTo>
                    <a:cubicBezTo>
                      <a:pt x="18404" y="17060"/>
                      <a:pt x="19065" y="16043"/>
                      <a:pt x="19632" y="14921"/>
                    </a:cubicBezTo>
                    <a:cubicBezTo>
                      <a:pt x="20593" y="13019"/>
                      <a:pt x="21280" y="10824"/>
                      <a:pt x="21600" y="8474"/>
                    </a:cubicBezTo>
                    <a:lnTo>
                      <a:pt x="21600" y="0"/>
                    </a:lnTo>
                    <a:cubicBezTo>
                      <a:pt x="21319" y="2509"/>
                      <a:pt x="20628" y="4822"/>
                      <a:pt x="19632" y="6789"/>
                    </a:cubicBezTo>
                  </a:path>
                </a:pathLst>
              </a:custGeom>
              <a:solidFill>
                <a:srgbClr val="F1C80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85" name="Shape 2785"/>
              <p:cNvSpPr/>
              <p:nvPr/>
            </p:nvSpPr>
            <p:spPr>
              <a:xfrm>
                <a:off x="2006600" y="5422900"/>
                <a:ext cx="1440824" cy="612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9" y="3001"/>
                    </a:moveTo>
                    <a:cubicBezTo>
                      <a:pt x="5188" y="3016"/>
                      <a:pt x="1277" y="7124"/>
                      <a:pt x="1277" y="10800"/>
                    </a:cubicBezTo>
                    <a:cubicBezTo>
                      <a:pt x="1277" y="14476"/>
                      <a:pt x="5188" y="18584"/>
                      <a:pt x="10800" y="18600"/>
                    </a:cubicBezTo>
                    <a:cubicBezTo>
                      <a:pt x="16412" y="18584"/>
                      <a:pt x="20323" y="14476"/>
                      <a:pt x="20323" y="10800"/>
                    </a:cubicBezTo>
                    <a:cubicBezTo>
                      <a:pt x="20323" y="7124"/>
                      <a:pt x="16412" y="3016"/>
                      <a:pt x="10799" y="3001"/>
                    </a:cubicBezTo>
                    <a:moveTo>
                      <a:pt x="10801" y="21600"/>
                    </a:moveTo>
                    <a:lnTo>
                      <a:pt x="10799" y="21600"/>
                    </a:lnTo>
                    <a:cubicBezTo>
                      <a:pt x="5564" y="21586"/>
                      <a:pt x="0" y="17796"/>
                      <a:pt x="0" y="10800"/>
                    </a:cubicBezTo>
                    <a:cubicBezTo>
                      <a:pt x="0" y="3804"/>
                      <a:pt x="5564" y="14"/>
                      <a:pt x="10799" y="0"/>
                    </a:cubicBezTo>
                    <a:cubicBezTo>
                      <a:pt x="16036" y="14"/>
                      <a:pt x="21600" y="3804"/>
                      <a:pt x="21600" y="10800"/>
                    </a:cubicBezTo>
                    <a:cubicBezTo>
                      <a:pt x="21600" y="17796"/>
                      <a:pt x="16036" y="21586"/>
                      <a:pt x="10801" y="21600"/>
                    </a:cubicBezTo>
                  </a:path>
                </a:pathLst>
              </a:custGeom>
              <a:solidFill>
                <a:srgbClr val="E2B4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86" name="Shape 2786"/>
              <p:cNvSpPr/>
              <p:nvPr/>
            </p:nvSpPr>
            <p:spPr>
              <a:xfrm>
                <a:off x="2476500" y="5587999"/>
                <a:ext cx="580714" cy="269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7" h="21478" extrusionOk="0">
                    <a:moveTo>
                      <a:pt x="19243" y="11368"/>
                    </a:moveTo>
                    <a:lnTo>
                      <a:pt x="15000" y="7346"/>
                    </a:lnTo>
                    <a:lnTo>
                      <a:pt x="15625" y="6718"/>
                    </a:lnTo>
                    <a:cubicBezTo>
                      <a:pt x="16285" y="6057"/>
                      <a:pt x="16666" y="5585"/>
                      <a:pt x="16772" y="5295"/>
                    </a:cubicBezTo>
                    <a:cubicBezTo>
                      <a:pt x="16877" y="5007"/>
                      <a:pt x="16774" y="4722"/>
                      <a:pt x="16465" y="4439"/>
                    </a:cubicBezTo>
                    <a:cubicBezTo>
                      <a:pt x="16216" y="4210"/>
                      <a:pt x="15944" y="4124"/>
                      <a:pt x="15648" y="4182"/>
                    </a:cubicBezTo>
                    <a:cubicBezTo>
                      <a:pt x="15351" y="4237"/>
                      <a:pt x="15029" y="4439"/>
                      <a:pt x="14679" y="4779"/>
                    </a:cubicBezTo>
                    <a:cubicBezTo>
                      <a:pt x="14091" y="5355"/>
                      <a:pt x="13805" y="5880"/>
                      <a:pt x="13821" y="6355"/>
                    </a:cubicBezTo>
                    <a:cubicBezTo>
                      <a:pt x="13831" y="6827"/>
                      <a:pt x="14100" y="7994"/>
                      <a:pt x="14641" y="9894"/>
                    </a:cubicBezTo>
                    <a:cubicBezTo>
                      <a:pt x="15116" y="11550"/>
                      <a:pt x="15395" y="12754"/>
                      <a:pt x="15473" y="13484"/>
                    </a:cubicBezTo>
                    <a:cubicBezTo>
                      <a:pt x="15550" y="14223"/>
                      <a:pt x="15430" y="15049"/>
                      <a:pt x="15109" y="15966"/>
                    </a:cubicBezTo>
                    <a:cubicBezTo>
                      <a:pt x="14783" y="16895"/>
                      <a:pt x="14163" y="17855"/>
                      <a:pt x="13241" y="18845"/>
                    </a:cubicBezTo>
                    <a:cubicBezTo>
                      <a:pt x="11739" y="20456"/>
                      <a:pt x="10158" y="21340"/>
                      <a:pt x="8523" y="21462"/>
                    </a:cubicBezTo>
                    <a:cubicBezTo>
                      <a:pt x="6884" y="21585"/>
                      <a:pt x="5228" y="20941"/>
                      <a:pt x="3580" y="19550"/>
                    </a:cubicBezTo>
                    <a:lnTo>
                      <a:pt x="1873" y="21270"/>
                    </a:lnTo>
                    <a:lnTo>
                      <a:pt x="0" y="19112"/>
                    </a:lnTo>
                    <a:lnTo>
                      <a:pt x="1760" y="17387"/>
                    </a:lnTo>
                    <a:cubicBezTo>
                      <a:pt x="815" y="16077"/>
                      <a:pt x="354" y="14615"/>
                      <a:pt x="370" y="13011"/>
                    </a:cubicBezTo>
                    <a:cubicBezTo>
                      <a:pt x="385" y="11443"/>
                      <a:pt x="1346" y="9789"/>
                      <a:pt x="3217" y="8057"/>
                    </a:cubicBezTo>
                    <a:lnTo>
                      <a:pt x="4023" y="7310"/>
                    </a:lnTo>
                    <a:lnTo>
                      <a:pt x="7937" y="11331"/>
                    </a:lnTo>
                    <a:lnTo>
                      <a:pt x="6923" y="12326"/>
                    </a:lnTo>
                    <a:cubicBezTo>
                      <a:pt x="5794" y="13433"/>
                      <a:pt x="5124" y="14175"/>
                      <a:pt x="4928" y="14537"/>
                    </a:cubicBezTo>
                    <a:cubicBezTo>
                      <a:pt x="4730" y="14903"/>
                      <a:pt x="4792" y="15259"/>
                      <a:pt x="5114" y="15607"/>
                    </a:cubicBezTo>
                    <a:cubicBezTo>
                      <a:pt x="5389" y="15905"/>
                      <a:pt x="5693" y="16030"/>
                      <a:pt x="6024" y="15980"/>
                    </a:cubicBezTo>
                    <a:cubicBezTo>
                      <a:pt x="6355" y="15933"/>
                      <a:pt x="6710" y="15716"/>
                      <a:pt x="7092" y="15335"/>
                    </a:cubicBezTo>
                    <a:cubicBezTo>
                      <a:pt x="8039" y="14385"/>
                      <a:pt x="8644" y="13645"/>
                      <a:pt x="8915" y="13111"/>
                    </a:cubicBezTo>
                    <a:cubicBezTo>
                      <a:pt x="9184" y="12581"/>
                      <a:pt x="9176" y="11704"/>
                      <a:pt x="8896" y="10490"/>
                    </a:cubicBezTo>
                    <a:cubicBezTo>
                      <a:pt x="8447" y="8508"/>
                      <a:pt x="8191" y="7156"/>
                      <a:pt x="8120" y="6391"/>
                    </a:cubicBezTo>
                    <a:cubicBezTo>
                      <a:pt x="8048" y="5636"/>
                      <a:pt x="8179" y="4810"/>
                      <a:pt x="8507" y="3921"/>
                    </a:cubicBezTo>
                    <a:cubicBezTo>
                      <a:pt x="8831" y="3039"/>
                      <a:pt x="9384" y="2241"/>
                      <a:pt x="10164" y="1517"/>
                    </a:cubicBezTo>
                    <a:cubicBezTo>
                      <a:pt x="11277" y="488"/>
                      <a:pt x="12461" y="-15"/>
                      <a:pt x="13727" y="0"/>
                    </a:cubicBezTo>
                    <a:cubicBezTo>
                      <a:pt x="14996" y="13"/>
                      <a:pt x="16366" y="545"/>
                      <a:pt x="17855" y="1609"/>
                    </a:cubicBezTo>
                    <a:lnTo>
                      <a:pt x="18979" y="506"/>
                    </a:lnTo>
                    <a:lnTo>
                      <a:pt x="20854" y="2148"/>
                    </a:lnTo>
                    <a:lnTo>
                      <a:pt x="19731" y="3277"/>
                    </a:lnTo>
                    <a:cubicBezTo>
                      <a:pt x="20876" y="4566"/>
                      <a:pt x="21485" y="5820"/>
                      <a:pt x="21543" y="7040"/>
                    </a:cubicBezTo>
                    <a:cubicBezTo>
                      <a:pt x="21600" y="8282"/>
                      <a:pt x="21089" y="9487"/>
                      <a:pt x="19994" y="10655"/>
                    </a:cubicBezTo>
                    <a:cubicBezTo>
                      <a:pt x="19840" y="10819"/>
                      <a:pt x="19589" y="11058"/>
                      <a:pt x="19243" y="11368"/>
                    </a:cubicBezTo>
                  </a:path>
                </a:pathLst>
              </a:custGeom>
              <a:solidFill>
                <a:srgbClr val="E2B4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87" name="Shape 2787"/>
              <p:cNvSpPr/>
              <p:nvPr/>
            </p:nvSpPr>
            <p:spPr>
              <a:xfrm>
                <a:off x="4013846" y="3534693"/>
                <a:ext cx="1760771" cy="3175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1600" extrusionOk="0">
                    <a:moveTo>
                      <a:pt x="11909" y="16582"/>
                    </a:moveTo>
                    <a:cubicBezTo>
                      <a:pt x="13018" y="16503"/>
                      <a:pt x="13826" y="16361"/>
                      <a:pt x="14331" y="16156"/>
                    </a:cubicBezTo>
                    <a:cubicBezTo>
                      <a:pt x="15216" y="15793"/>
                      <a:pt x="15658" y="15165"/>
                      <a:pt x="15658" y="14274"/>
                    </a:cubicBezTo>
                    <a:cubicBezTo>
                      <a:pt x="15658" y="13595"/>
                      <a:pt x="15244" y="13059"/>
                      <a:pt x="14416" y="12664"/>
                    </a:cubicBezTo>
                    <a:cubicBezTo>
                      <a:pt x="13924" y="12435"/>
                      <a:pt x="13089" y="12199"/>
                      <a:pt x="11909" y="11954"/>
                    </a:cubicBezTo>
                    <a:cubicBezTo>
                      <a:pt x="11909" y="11954"/>
                      <a:pt x="11909" y="16582"/>
                      <a:pt x="11909" y="16582"/>
                    </a:cubicBezTo>
                    <a:close/>
                    <a:moveTo>
                      <a:pt x="9843" y="4213"/>
                    </a:moveTo>
                    <a:cubicBezTo>
                      <a:pt x="8608" y="4229"/>
                      <a:pt x="7691" y="4413"/>
                      <a:pt x="7095" y="4764"/>
                    </a:cubicBezTo>
                    <a:cubicBezTo>
                      <a:pt x="6499" y="5115"/>
                      <a:pt x="6201" y="5594"/>
                      <a:pt x="6201" y="6202"/>
                    </a:cubicBezTo>
                    <a:cubicBezTo>
                      <a:pt x="6201" y="6865"/>
                      <a:pt x="6648" y="7390"/>
                      <a:pt x="7542" y="7776"/>
                    </a:cubicBezTo>
                    <a:cubicBezTo>
                      <a:pt x="8039" y="7989"/>
                      <a:pt x="8806" y="8186"/>
                      <a:pt x="9843" y="8368"/>
                    </a:cubicBezTo>
                    <a:cubicBezTo>
                      <a:pt x="9843" y="8368"/>
                      <a:pt x="9843" y="4213"/>
                      <a:pt x="9843" y="4213"/>
                    </a:cubicBezTo>
                    <a:close/>
                    <a:moveTo>
                      <a:pt x="11909" y="21600"/>
                    </a:moveTo>
                    <a:lnTo>
                      <a:pt x="9843" y="21600"/>
                    </a:lnTo>
                    <a:lnTo>
                      <a:pt x="9843" y="19245"/>
                    </a:lnTo>
                    <a:cubicBezTo>
                      <a:pt x="7045" y="19071"/>
                      <a:pt x="4958" y="18732"/>
                      <a:pt x="3580" y="18227"/>
                    </a:cubicBezTo>
                    <a:cubicBezTo>
                      <a:pt x="1152" y="17320"/>
                      <a:pt x="-41" y="15773"/>
                      <a:pt x="2" y="13587"/>
                    </a:cubicBezTo>
                    <a:lnTo>
                      <a:pt x="5753" y="13587"/>
                    </a:lnTo>
                    <a:cubicBezTo>
                      <a:pt x="5952" y="14581"/>
                      <a:pt x="6229" y="15248"/>
                      <a:pt x="6584" y="15587"/>
                    </a:cubicBezTo>
                    <a:cubicBezTo>
                      <a:pt x="7138" y="16116"/>
                      <a:pt x="8224" y="16459"/>
                      <a:pt x="9843" y="16617"/>
                    </a:cubicBezTo>
                    <a:lnTo>
                      <a:pt x="9843" y="11563"/>
                    </a:lnTo>
                    <a:lnTo>
                      <a:pt x="8118" y="11279"/>
                    </a:lnTo>
                    <a:cubicBezTo>
                      <a:pt x="5405" y="10837"/>
                      <a:pt x="3491" y="10222"/>
                      <a:pt x="2377" y="9433"/>
                    </a:cubicBezTo>
                    <a:cubicBezTo>
                      <a:pt x="1262" y="8644"/>
                      <a:pt x="704" y="7693"/>
                      <a:pt x="704" y="6581"/>
                    </a:cubicBezTo>
                    <a:cubicBezTo>
                      <a:pt x="704" y="5847"/>
                      <a:pt x="921" y="5180"/>
                      <a:pt x="1354" y="4580"/>
                    </a:cubicBezTo>
                    <a:cubicBezTo>
                      <a:pt x="1787" y="3981"/>
                      <a:pt x="2394" y="3464"/>
                      <a:pt x="3176" y="3030"/>
                    </a:cubicBezTo>
                    <a:cubicBezTo>
                      <a:pt x="4184" y="2470"/>
                      <a:pt x="5306" y="2083"/>
                      <a:pt x="6541" y="1870"/>
                    </a:cubicBezTo>
                    <a:cubicBezTo>
                      <a:pt x="7294" y="1736"/>
                      <a:pt x="8394" y="1637"/>
                      <a:pt x="9843" y="1574"/>
                    </a:cubicBezTo>
                    <a:lnTo>
                      <a:pt x="9843" y="0"/>
                    </a:lnTo>
                    <a:lnTo>
                      <a:pt x="11909" y="0"/>
                    </a:lnTo>
                    <a:lnTo>
                      <a:pt x="11909" y="1598"/>
                    </a:lnTo>
                    <a:cubicBezTo>
                      <a:pt x="14213" y="1700"/>
                      <a:pt x="16023" y="2016"/>
                      <a:pt x="17337" y="2545"/>
                    </a:cubicBezTo>
                    <a:cubicBezTo>
                      <a:pt x="19726" y="3389"/>
                      <a:pt x="20963" y="4758"/>
                      <a:pt x="21048" y="6652"/>
                    </a:cubicBezTo>
                    <a:lnTo>
                      <a:pt x="15445" y="6652"/>
                    </a:lnTo>
                    <a:cubicBezTo>
                      <a:pt x="15333" y="5949"/>
                      <a:pt x="15123" y="5437"/>
                      <a:pt x="14814" y="5113"/>
                    </a:cubicBezTo>
                    <a:cubicBezTo>
                      <a:pt x="14281" y="4553"/>
                      <a:pt x="13313" y="4245"/>
                      <a:pt x="11909" y="4190"/>
                    </a:cubicBezTo>
                    <a:lnTo>
                      <a:pt x="11909" y="8699"/>
                    </a:lnTo>
                    <a:cubicBezTo>
                      <a:pt x="15274" y="9346"/>
                      <a:pt x="17536" y="9918"/>
                      <a:pt x="18696" y="10415"/>
                    </a:cubicBezTo>
                    <a:cubicBezTo>
                      <a:pt x="20604" y="11244"/>
                      <a:pt x="21559" y="12412"/>
                      <a:pt x="21559" y="13919"/>
                    </a:cubicBezTo>
                    <a:cubicBezTo>
                      <a:pt x="21559" y="15907"/>
                      <a:pt x="20245" y="17351"/>
                      <a:pt x="17618" y="18250"/>
                    </a:cubicBezTo>
                    <a:cubicBezTo>
                      <a:pt x="16013" y="18803"/>
                      <a:pt x="14110" y="19126"/>
                      <a:pt x="11909" y="19221"/>
                    </a:cubicBezTo>
                    <a:cubicBezTo>
                      <a:pt x="11909" y="19221"/>
                      <a:pt x="11909" y="21600"/>
                      <a:pt x="11909" y="21600"/>
                    </a:cubicBezTo>
                    <a:close/>
                  </a:path>
                </a:pathLst>
              </a:custGeom>
              <a:solidFill>
                <a:srgbClr val="FFFFFF">
                  <a:alpha val="48833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88" name="Shape 2788"/>
              <p:cNvSpPr/>
              <p:nvPr/>
            </p:nvSpPr>
            <p:spPr>
              <a:xfrm>
                <a:off x="4164917" y="3667092"/>
                <a:ext cx="1760770" cy="3175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1600" extrusionOk="0">
                    <a:moveTo>
                      <a:pt x="11909" y="16582"/>
                    </a:moveTo>
                    <a:cubicBezTo>
                      <a:pt x="13018" y="16503"/>
                      <a:pt x="13826" y="16361"/>
                      <a:pt x="14331" y="16156"/>
                    </a:cubicBezTo>
                    <a:cubicBezTo>
                      <a:pt x="15216" y="15793"/>
                      <a:pt x="15658" y="15165"/>
                      <a:pt x="15658" y="14274"/>
                    </a:cubicBezTo>
                    <a:cubicBezTo>
                      <a:pt x="15658" y="13595"/>
                      <a:pt x="15244" y="13059"/>
                      <a:pt x="14416" y="12664"/>
                    </a:cubicBezTo>
                    <a:cubicBezTo>
                      <a:pt x="13924" y="12435"/>
                      <a:pt x="13089" y="12199"/>
                      <a:pt x="11909" y="11954"/>
                    </a:cubicBezTo>
                    <a:cubicBezTo>
                      <a:pt x="11909" y="11954"/>
                      <a:pt x="11909" y="16582"/>
                      <a:pt x="11909" y="16582"/>
                    </a:cubicBezTo>
                    <a:close/>
                    <a:moveTo>
                      <a:pt x="9843" y="4213"/>
                    </a:moveTo>
                    <a:cubicBezTo>
                      <a:pt x="8608" y="4229"/>
                      <a:pt x="7691" y="4413"/>
                      <a:pt x="7095" y="4764"/>
                    </a:cubicBezTo>
                    <a:cubicBezTo>
                      <a:pt x="6499" y="5115"/>
                      <a:pt x="6201" y="5594"/>
                      <a:pt x="6201" y="6202"/>
                    </a:cubicBezTo>
                    <a:cubicBezTo>
                      <a:pt x="6201" y="6865"/>
                      <a:pt x="6648" y="7390"/>
                      <a:pt x="7542" y="7776"/>
                    </a:cubicBezTo>
                    <a:cubicBezTo>
                      <a:pt x="8039" y="7989"/>
                      <a:pt x="8806" y="8186"/>
                      <a:pt x="9843" y="8368"/>
                    </a:cubicBezTo>
                    <a:cubicBezTo>
                      <a:pt x="9843" y="8368"/>
                      <a:pt x="9843" y="4213"/>
                      <a:pt x="9843" y="4213"/>
                    </a:cubicBezTo>
                    <a:close/>
                    <a:moveTo>
                      <a:pt x="11909" y="21600"/>
                    </a:moveTo>
                    <a:lnTo>
                      <a:pt x="9843" y="21600"/>
                    </a:lnTo>
                    <a:lnTo>
                      <a:pt x="9843" y="19245"/>
                    </a:lnTo>
                    <a:cubicBezTo>
                      <a:pt x="7045" y="19071"/>
                      <a:pt x="4958" y="18732"/>
                      <a:pt x="3580" y="18227"/>
                    </a:cubicBezTo>
                    <a:cubicBezTo>
                      <a:pt x="1152" y="17320"/>
                      <a:pt x="-41" y="15773"/>
                      <a:pt x="2" y="13587"/>
                    </a:cubicBezTo>
                    <a:lnTo>
                      <a:pt x="5753" y="13587"/>
                    </a:lnTo>
                    <a:cubicBezTo>
                      <a:pt x="5952" y="14581"/>
                      <a:pt x="6229" y="15248"/>
                      <a:pt x="6584" y="15587"/>
                    </a:cubicBezTo>
                    <a:cubicBezTo>
                      <a:pt x="7138" y="16116"/>
                      <a:pt x="8224" y="16459"/>
                      <a:pt x="9843" y="16617"/>
                    </a:cubicBezTo>
                    <a:lnTo>
                      <a:pt x="9843" y="11563"/>
                    </a:lnTo>
                    <a:lnTo>
                      <a:pt x="8118" y="11279"/>
                    </a:lnTo>
                    <a:cubicBezTo>
                      <a:pt x="5405" y="10837"/>
                      <a:pt x="3491" y="10222"/>
                      <a:pt x="2377" y="9433"/>
                    </a:cubicBezTo>
                    <a:cubicBezTo>
                      <a:pt x="1262" y="8644"/>
                      <a:pt x="704" y="7693"/>
                      <a:pt x="704" y="6581"/>
                    </a:cubicBezTo>
                    <a:cubicBezTo>
                      <a:pt x="704" y="5847"/>
                      <a:pt x="921" y="5180"/>
                      <a:pt x="1354" y="4580"/>
                    </a:cubicBezTo>
                    <a:cubicBezTo>
                      <a:pt x="1787" y="3981"/>
                      <a:pt x="2394" y="3464"/>
                      <a:pt x="3176" y="3030"/>
                    </a:cubicBezTo>
                    <a:cubicBezTo>
                      <a:pt x="4184" y="2470"/>
                      <a:pt x="5306" y="2083"/>
                      <a:pt x="6541" y="1870"/>
                    </a:cubicBezTo>
                    <a:cubicBezTo>
                      <a:pt x="7294" y="1736"/>
                      <a:pt x="8394" y="1637"/>
                      <a:pt x="9843" y="1574"/>
                    </a:cubicBezTo>
                    <a:lnTo>
                      <a:pt x="9843" y="0"/>
                    </a:lnTo>
                    <a:lnTo>
                      <a:pt x="11909" y="0"/>
                    </a:lnTo>
                    <a:lnTo>
                      <a:pt x="11909" y="1598"/>
                    </a:lnTo>
                    <a:cubicBezTo>
                      <a:pt x="14213" y="1700"/>
                      <a:pt x="16023" y="2016"/>
                      <a:pt x="17337" y="2545"/>
                    </a:cubicBezTo>
                    <a:cubicBezTo>
                      <a:pt x="19726" y="3389"/>
                      <a:pt x="20963" y="4758"/>
                      <a:pt x="21048" y="6652"/>
                    </a:cubicBezTo>
                    <a:lnTo>
                      <a:pt x="15445" y="6652"/>
                    </a:lnTo>
                    <a:cubicBezTo>
                      <a:pt x="15333" y="5949"/>
                      <a:pt x="15123" y="5437"/>
                      <a:pt x="14814" y="5113"/>
                    </a:cubicBezTo>
                    <a:cubicBezTo>
                      <a:pt x="14281" y="4553"/>
                      <a:pt x="13313" y="4245"/>
                      <a:pt x="11909" y="4190"/>
                    </a:cubicBezTo>
                    <a:lnTo>
                      <a:pt x="11909" y="8699"/>
                    </a:lnTo>
                    <a:cubicBezTo>
                      <a:pt x="15274" y="9346"/>
                      <a:pt x="17536" y="9918"/>
                      <a:pt x="18696" y="10415"/>
                    </a:cubicBezTo>
                    <a:cubicBezTo>
                      <a:pt x="20604" y="11244"/>
                      <a:pt x="21559" y="12412"/>
                      <a:pt x="21559" y="13919"/>
                    </a:cubicBezTo>
                    <a:cubicBezTo>
                      <a:pt x="21559" y="15907"/>
                      <a:pt x="20245" y="17351"/>
                      <a:pt x="17618" y="18250"/>
                    </a:cubicBezTo>
                    <a:cubicBezTo>
                      <a:pt x="16013" y="18803"/>
                      <a:pt x="14110" y="19126"/>
                      <a:pt x="11909" y="19221"/>
                    </a:cubicBezTo>
                    <a:cubicBezTo>
                      <a:pt x="11909" y="19221"/>
                      <a:pt x="11909" y="21600"/>
                      <a:pt x="11909" y="21600"/>
                    </a:cubicBezTo>
                    <a:close/>
                  </a:path>
                </a:pathLst>
              </a:custGeom>
              <a:solidFill>
                <a:srgbClr val="695034">
                  <a:alpha val="48833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789" name="Shape 2789"/>
              <p:cNvSpPr/>
              <p:nvPr/>
            </p:nvSpPr>
            <p:spPr>
              <a:xfrm>
                <a:off x="4095277" y="3587750"/>
                <a:ext cx="1760771" cy="3175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1600" extrusionOk="0">
                    <a:moveTo>
                      <a:pt x="11909" y="16582"/>
                    </a:moveTo>
                    <a:cubicBezTo>
                      <a:pt x="13018" y="16503"/>
                      <a:pt x="13826" y="16361"/>
                      <a:pt x="14331" y="16156"/>
                    </a:cubicBezTo>
                    <a:cubicBezTo>
                      <a:pt x="15216" y="15793"/>
                      <a:pt x="15658" y="15165"/>
                      <a:pt x="15658" y="14274"/>
                    </a:cubicBezTo>
                    <a:cubicBezTo>
                      <a:pt x="15658" y="13595"/>
                      <a:pt x="15244" y="13059"/>
                      <a:pt x="14416" y="12664"/>
                    </a:cubicBezTo>
                    <a:cubicBezTo>
                      <a:pt x="13924" y="12435"/>
                      <a:pt x="13089" y="12199"/>
                      <a:pt x="11909" y="11954"/>
                    </a:cubicBezTo>
                    <a:cubicBezTo>
                      <a:pt x="11909" y="11954"/>
                      <a:pt x="11909" y="16582"/>
                      <a:pt x="11909" y="16582"/>
                    </a:cubicBezTo>
                    <a:close/>
                    <a:moveTo>
                      <a:pt x="9843" y="4213"/>
                    </a:moveTo>
                    <a:cubicBezTo>
                      <a:pt x="8608" y="4229"/>
                      <a:pt x="7691" y="4413"/>
                      <a:pt x="7095" y="4764"/>
                    </a:cubicBezTo>
                    <a:cubicBezTo>
                      <a:pt x="6499" y="5115"/>
                      <a:pt x="6201" y="5594"/>
                      <a:pt x="6201" y="6202"/>
                    </a:cubicBezTo>
                    <a:cubicBezTo>
                      <a:pt x="6201" y="6865"/>
                      <a:pt x="6648" y="7390"/>
                      <a:pt x="7542" y="7776"/>
                    </a:cubicBezTo>
                    <a:cubicBezTo>
                      <a:pt x="8039" y="7989"/>
                      <a:pt x="8806" y="8186"/>
                      <a:pt x="9843" y="8368"/>
                    </a:cubicBezTo>
                    <a:cubicBezTo>
                      <a:pt x="9843" y="8368"/>
                      <a:pt x="9843" y="4213"/>
                      <a:pt x="9843" y="4213"/>
                    </a:cubicBezTo>
                    <a:close/>
                    <a:moveTo>
                      <a:pt x="11909" y="21600"/>
                    </a:moveTo>
                    <a:lnTo>
                      <a:pt x="9843" y="21600"/>
                    </a:lnTo>
                    <a:lnTo>
                      <a:pt x="9843" y="19245"/>
                    </a:lnTo>
                    <a:cubicBezTo>
                      <a:pt x="7045" y="19071"/>
                      <a:pt x="4958" y="18732"/>
                      <a:pt x="3580" y="18227"/>
                    </a:cubicBezTo>
                    <a:cubicBezTo>
                      <a:pt x="1152" y="17320"/>
                      <a:pt x="-41" y="15773"/>
                      <a:pt x="2" y="13587"/>
                    </a:cubicBezTo>
                    <a:lnTo>
                      <a:pt x="5753" y="13587"/>
                    </a:lnTo>
                    <a:cubicBezTo>
                      <a:pt x="5952" y="14581"/>
                      <a:pt x="6229" y="15248"/>
                      <a:pt x="6584" y="15587"/>
                    </a:cubicBezTo>
                    <a:cubicBezTo>
                      <a:pt x="7138" y="16116"/>
                      <a:pt x="8224" y="16459"/>
                      <a:pt x="9843" y="16617"/>
                    </a:cubicBezTo>
                    <a:lnTo>
                      <a:pt x="9843" y="11563"/>
                    </a:lnTo>
                    <a:lnTo>
                      <a:pt x="8118" y="11279"/>
                    </a:lnTo>
                    <a:cubicBezTo>
                      <a:pt x="5405" y="10837"/>
                      <a:pt x="3491" y="10222"/>
                      <a:pt x="2377" y="9433"/>
                    </a:cubicBezTo>
                    <a:cubicBezTo>
                      <a:pt x="1262" y="8644"/>
                      <a:pt x="704" y="7693"/>
                      <a:pt x="704" y="6581"/>
                    </a:cubicBezTo>
                    <a:cubicBezTo>
                      <a:pt x="704" y="5847"/>
                      <a:pt x="921" y="5180"/>
                      <a:pt x="1354" y="4580"/>
                    </a:cubicBezTo>
                    <a:cubicBezTo>
                      <a:pt x="1787" y="3981"/>
                      <a:pt x="2394" y="3464"/>
                      <a:pt x="3176" y="3030"/>
                    </a:cubicBezTo>
                    <a:cubicBezTo>
                      <a:pt x="4184" y="2470"/>
                      <a:pt x="5306" y="2083"/>
                      <a:pt x="6541" y="1870"/>
                    </a:cubicBezTo>
                    <a:cubicBezTo>
                      <a:pt x="7294" y="1736"/>
                      <a:pt x="8394" y="1637"/>
                      <a:pt x="9843" y="1574"/>
                    </a:cubicBezTo>
                    <a:lnTo>
                      <a:pt x="9843" y="0"/>
                    </a:lnTo>
                    <a:lnTo>
                      <a:pt x="11909" y="0"/>
                    </a:lnTo>
                    <a:lnTo>
                      <a:pt x="11909" y="1598"/>
                    </a:lnTo>
                    <a:cubicBezTo>
                      <a:pt x="14213" y="1700"/>
                      <a:pt x="16023" y="2016"/>
                      <a:pt x="17337" y="2545"/>
                    </a:cubicBezTo>
                    <a:cubicBezTo>
                      <a:pt x="19726" y="3389"/>
                      <a:pt x="20963" y="4758"/>
                      <a:pt x="21048" y="6652"/>
                    </a:cubicBezTo>
                    <a:lnTo>
                      <a:pt x="15445" y="6652"/>
                    </a:lnTo>
                    <a:cubicBezTo>
                      <a:pt x="15333" y="5949"/>
                      <a:pt x="15123" y="5437"/>
                      <a:pt x="14814" y="5113"/>
                    </a:cubicBezTo>
                    <a:cubicBezTo>
                      <a:pt x="14281" y="4553"/>
                      <a:pt x="13313" y="4245"/>
                      <a:pt x="11909" y="4190"/>
                    </a:cubicBezTo>
                    <a:lnTo>
                      <a:pt x="11909" y="8699"/>
                    </a:lnTo>
                    <a:cubicBezTo>
                      <a:pt x="15274" y="9346"/>
                      <a:pt x="17536" y="9918"/>
                      <a:pt x="18696" y="10415"/>
                    </a:cubicBezTo>
                    <a:cubicBezTo>
                      <a:pt x="20604" y="11244"/>
                      <a:pt x="21559" y="12412"/>
                      <a:pt x="21559" y="13919"/>
                    </a:cubicBezTo>
                    <a:cubicBezTo>
                      <a:pt x="21559" y="15907"/>
                      <a:pt x="20245" y="17351"/>
                      <a:pt x="17618" y="18250"/>
                    </a:cubicBezTo>
                    <a:cubicBezTo>
                      <a:pt x="16013" y="18803"/>
                      <a:pt x="14110" y="19126"/>
                      <a:pt x="11909" y="19221"/>
                    </a:cubicBezTo>
                    <a:cubicBezTo>
                      <a:pt x="11909" y="19221"/>
                      <a:pt x="11909" y="21600"/>
                      <a:pt x="11909" y="21600"/>
                    </a:cubicBezTo>
                    <a:close/>
                  </a:path>
                </a:pathLst>
              </a:custGeom>
              <a:solidFill>
                <a:srgbClr val="B58F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</p:grpSp>
      <p:sp>
        <p:nvSpPr>
          <p:cNvPr id="2792" name="Shape 2792"/>
          <p:cNvSpPr/>
          <p:nvPr/>
        </p:nvSpPr>
        <p:spPr>
          <a:xfrm>
            <a:off x="14599067" y="1549268"/>
            <a:ext cx="1008995" cy="773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1" y="0"/>
                </a:moveTo>
                <a:cubicBezTo>
                  <a:pt x="17005" y="0"/>
                  <a:pt x="15657" y="1752"/>
                  <a:pt x="15657" y="3872"/>
                </a:cubicBezTo>
                <a:cubicBezTo>
                  <a:pt x="15657" y="5338"/>
                  <a:pt x="16316" y="6642"/>
                  <a:pt x="17253" y="7295"/>
                </a:cubicBezTo>
                <a:lnTo>
                  <a:pt x="15693" y="13123"/>
                </a:lnTo>
                <a:cubicBezTo>
                  <a:pt x="15538" y="13081"/>
                  <a:pt x="15346" y="13046"/>
                  <a:pt x="15159" y="13046"/>
                </a:cubicBezTo>
                <a:cubicBezTo>
                  <a:pt x="14690" y="13046"/>
                  <a:pt x="14286" y="13168"/>
                  <a:pt x="13880" y="13413"/>
                </a:cubicBezTo>
                <a:lnTo>
                  <a:pt x="10408" y="8684"/>
                </a:lnTo>
                <a:cubicBezTo>
                  <a:pt x="10564" y="8194"/>
                  <a:pt x="10657" y="7664"/>
                  <a:pt x="10657" y="7135"/>
                </a:cubicBezTo>
                <a:cubicBezTo>
                  <a:pt x="10657" y="5015"/>
                  <a:pt x="9313" y="3257"/>
                  <a:pt x="7688" y="3257"/>
                </a:cubicBezTo>
                <a:cubicBezTo>
                  <a:pt x="6063" y="3257"/>
                  <a:pt x="4719" y="5015"/>
                  <a:pt x="4719" y="7135"/>
                </a:cubicBezTo>
                <a:cubicBezTo>
                  <a:pt x="4719" y="8317"/>
                  <a:pt x="5128" y="9415"/>
                  <a:pt x="5784" y="10108"/>
                </a:cubicBezTo>
                <a:lnTo>
                  <a:pt x="4284" y="14264"/>
                </a:lnTo>
                <a:cubicBezTo>
                  <a:pt x="3878" y="14019"/>
                  <a:pt x="3438" y="13856"/>
                  <a:pt x="2969" y="13856"/>
                </a:cubicBezTo>
                <a:cubicBezTo>
                  <a:pt x="1343" y="13856"/>
                  <a:pt x="0" y="15609"/>
                  <a:pt x="0" y="17728"/>
                </a:cubicBezTo>
                <a:cubicBezTo>
                  <a:pt x="0" y="19848"/>
                  <a:pt x="1343" y="21600"/>
                  <a:pt x="2969" y="21600"/>
                </a:cubicBezTo>
                <a:cubicBezTo>
                  <a:pt x="4595" y="21600"/>
                  <a:pt x="5938" y="19848"/>
                  <a:pt x="5938" y="17728"/>
                </a:cubicBezTo>
                <a:cubicBezTo>
                  <a:pt x="5938" y="16791"/>
                  <a:pt x="5687" y="15979"/>
                  <a:pt x="5281" y="15287"/>
                </a:cubicBezTo>
                <a:lnTo>
                  <a:pt x="6877" y="10841"/>
                </a:lnTo>
                <a:cubicBezTo>
                  <a:pt x="7125" y="10923"/>
                  <a:pt x="7379" y="10966"/>
                  <a:pt x="7661" y="10966"/>
                </a:cubicBezTo>
                <a:cubicBezTo>
                  <a:pt x="8411" y="10966"/>
                  <a:pt x="9097" y="10601"/>
                  <a:pt x="9628" y="9990"/>
                </a:cubicBezTo>
                <a:lnTo>
                  <a:pt x="12910" y="14388"/>
                </a:lnTo>
                <a:cubicBezTo>
                  <a:pt x="12474" y="15083"/>
                  <a:pt x="12221" y="15940"/>
                  <a:pt x="12221" y="16877"/>
                </a:cubicBezTo>
                <a:cubicBezTo>
                  <a:pt x="12221" y="18996"/>
                  <a:pt x="13565" y="20749"/>
                  <a:pt x="15190" y="20749"/>
                </a:cubicBezTo>
                <a:cubicBezTo>
                  <a:pt x="16816" y="20749"/>
                  <a:pt x="18159" y="18996"/>
                  <a:pt x="18159" y="16877"/>
                </a:cubicBezTo>
                <a:cubicBezTo>
                  <a:pt x="18159" y="15572"/>
                  <a:pt x="17658" y="14389"/>
                  <a:pt x="16877" y="13697"/>
                </a:cubicBezTo>
                <a:lnTo>
                  <a:pt x="18472" y="7702"/>
                </a:lnTo>
                <a:lnTo>
                  <a:pt x="18631" y="7702"/>
                </a:lnTo>
                <a:cubicBezTo>
                  <a:pt x="20256" y="7702"/>
                  <a:pt x="21600" y="5950"/>
                  <a:pt x="21600" y="3831"/>
                </a:cubicBezTo>
                <a:cubicBezTo>
                  <a:pt x="21600" y="1752"/>
                  <a:pt x="20256" y="0"/>
                  <a:pt x="18631" y="0"/>
                </a:cubicBezTo>
                <a:close/>
                <a:moveTo>
                  <a:pt x="18631" y="1632"/>
                </a:moveTo>
                <a:cubicBezTo>
                  <a:pt x="19568" y="1632"/>
                  <a:pt x="20349" y="2648"/>
                  <a:pt x="20349" y="3872"/>
                </a:cubicBezTo>
                <a:cubicBezTo>
                  <a:pt x="20349" y="5094"/>
                  <a:pt x="19568" y="6112"/>
                  <a:pt x="18631" y="6112"/>
                </a:cubicBezTo>
                <a:cubicBezTo>
                  <a:pt x="17694" y="6112"/>
                  <a:pt x="16913" y="5094"/>
                  <a:pt x="16913" y="3872"/>
                </a:cubicBezTo>
                <a:cubicBezTo>
                  <a:pt x="16913" y="2648"/>
                  <a:pt x="17694" y="1632"/>
                  <a:pt x="18631" y="1632"/>
                </a:cubicBezTo>
                <a:close/>
                <a:moveTo>
                  <a:pt x="18885" y="2270"/>
                </a:moveTo>
                <a:cubicBezTo>
                  <a:pt x="18353" y="2270"/>
                  <a:pt x="17889" y="2598"/>
                  <a:pt x="17606" y="3168"/>
                </a:cubicBezTo>
                <a:cubicBezTo>
                  <a:pt x="17513" y="3372"/>
                  <a:pt x="17544" y="3613"/>
                  <a:pt x="17702" y="3736"/>
                </a:cubicBezTo>
                <a:cubicBezTo>
                  <a:pt x="17764" y="3776"/>
                  <a:pt x="17825" y="3819"/>
                  <a:pt x="17887" y="3819"/>
                </a:cubicBezTo>
                <a:cubicBezTo>
                  <a:pt x="17981" y="3819"/>
                  <a:pt x="18074" y="3740"/>
                  <a:pt x="18137" y="3659"/>
                </a:cubicBezTo>
                <a:cubicBezTo>
                  <a:pt x="18294" y="3291"/>
                  <a:pt x="18572" y="3086"/>
                  <a:pt x="18885" y="3086"/>
                </a:cubicBezTo>
                <a:cubicBezTo>
                  <a:pt x="19072" y="3086"/>
                  <a:pt x="19197" y="2923"/>
                  <a:pt x="19197" y="2678"/>
                </a:cubicBezTo>
                <a:cubicBezTo>
                  <a:pt x="19197" y="2475"/>
                  <a:pt x="19072" y="2270"/>
                  <a:pt x="18885" y="2270"/>
                </a:cubicBezTo>
                <a:close/>
                <a:moveTo>
                  <a:pt x="7688" y="4895"/>
                </a:moveTo>
                <a:cubicBezTo>
                  <a:pt x="8625" y="4895"/>
                  <a:pt x="9406" y="5913"/>
                  <a:pt x="9406" y="7135"/>
                </a:cubicBezTo>
                <a:cubicBezTo>
                  <a:pt x="9406" y="8357"/>
                  <a:pt x="8625" y="9375"/>
                  <a:pt x="7688" y="9375"/>
                </a:cubicBezTo>
                <a:cubicBezTo>
                  <a:pt x="6751" y="9375"/>
                  <a:pt x="5970" y="8357"/>
                  <a:pt x="5970" y="7135"/>
                </a:cubicBezTo>
                <a:cubicBezTo>
                  <a:pt x="5970" y="5913"/>
                  <a:pt x="6751" y="4895"/>
                  <a:pt x="7688" y="4895"/>
                </a:cubicBezTo>
                <a:close/>
                <a:moveTo>
                  <a:pt x="15190" y="14672"/>
                </a:moveTo>
                <a:cubicBezTo>
                  <a:pt x="16129" y="14672"/>
                  <a:pt x="16913" y="15690"/>
                  <a:pt x="16913" y="16912"/>
                </a:cubicBezTo>
                <a:cubicBezTo>
                  <a:pt x="16913" y="18136"/>
                  <a:pt x="16129" y="19159"/>
                  <a:pt x="15190" y="19159"/>
                </a:cubicBezTo>
                <a:cubicBezTo>
                  <a:pt x="14253" y="19159"/>
                  <a:pt x="13472" y="18136"/>
                  <a:pt x="13472" y="16912"/>
                </a:cubicBezTo>
                <a:cubicBezTo>
                  <a:pt x="13472" y="15690"/>
                  <a:pt x="14253" y="14672"/>
                  <a:pt x="15190" y="14672"/>
                </a:cubicBezTo>
                <a:close/>
                <a:moveTo>
                  <a:pt x="3001" y="15488"/>
                </a:moveTo>
                <a:cubicBezTo>
                  <a:pt x="3938" y="15488"/>
                  <a:pt x="4719" y="16504"/>
                  <a:pt x="4719" y="17728"/>
                </a:cubicBezTo>
                <a:cubicBezTo>
                  <a:pt x="4719" y="18950"/>
                  <a:pt x="3938" y="19974"/>
                  <a:pt x="3001" y="19974"/>
                </a:cubicBezTo>
                <a:cubicBezTo>
                  <a:pt x="2063" y="19974"/>
                  <a:pt x="1283" y="18950"/>
                  <a:pt x="1283" y="17728"/>
                </a:cubicBezTo>
                <a:cubicBezTo>
                  <a:pt x="1283" y="16504"/>
                  <a:pt x="2063" y="15488"/>
                  <a:pt x="3001" y="15488"/>
                </a:cubicBezTo>
                <a:close/>
              </a:path>
            </a:pathLst>
          </a:custGeom>
          <a:solidFill>
            <a:srgbClr val="BBBFC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793" name="Shape 2793"/>
          <p:cNvSpPr/>
          <p:nvPr/>
        </p:nvSpPr>
        <p:spPr>
          <a:xfrm>
            <a:off x="13888853" y="8276557"/>
            <a:ext cx="1477839" cy="1477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11917" y="10800"/>
                  <a:pt x="12824" y="11706"/>
                  <a:pt x="12824" y="12823"/>
                </a:cubicBezTo>
                <a:cubicBezTo>
                  <a:pt x="12824" y="13196"/>
                  <a:pt x="13127" y="13499"/>
                  <a:pt x="13499" y="13499"/>
                </a:cubicBezTo>
                <a:cubicBezTo>
                  <a:pt x="13872" y="13499"/>
                  <a:pt x="14175" y="13196"/>
                  <a:pt x="14175" y="12823"/>
                </a:cubicBezTo>
                <a:cubicBezTo>
                  <a:pt x="14175" y="10965"/>
                  <a:pt x="12659" y="9448"/>
                  <a:pt x="10800" y="9448"/>
                </a:cubicBezTo>
                <a:cubicBezTo>
                  <a:pt x="10427" y="9448"/>
                  <a:pt x="10124" y="9752"/>
                  <a:pt x="10124" y="10124"/>
                </a:cubicBezTo>
                <a:cubicBezTo>
                  <a:pt x="10124" y="10496"/>
                  <a:pt x="10427" y="10800"/>
                  <a:pt x="10800" y="10800"/>
                </a:cubicBezTo>
                <a:cubicBezTo>
                  <a:pt x="10800" y="10800"/>
                  <a:pt x="10800" y="10800"/>
                  <a:pt x="10800" y="10800"/>
                </a:cubicBezTo>
                <a:close/>
                <a:moveTo>
                  <a:pt x="20249" y="8773"/>
                </a:moveTo>
                <a:lnTo>
                  <a:pt x="15523" y="8773"/>
                </a:lnTo>
                <a:cubicBezTo>
                  <a:pt x="15460" y="8773"/>
                  <a:pt x="15404" y="8793"/>
                  <a:pt x="15345" y="8809"/>
                </a:cubicBezTo>
                <a:cubicBezTo>
                  <a:pt x="14234" y="7550"/>
                  <a:pt x="12609" y="6749"/>
                  <a:pt x="10800" y="6749"/>
                </a:cubicBezTo>
                <a:cubicBezTo>
                  <a:pt x="8991" y="6749"/>
                  <a:pt x="7365" y="7550"/>
                  <a:pt x="6252" y="8809"/>
                </a:cubicBezTo>
                <a:cubicBezTo>
                  <a:pt x="6196" y="8793"/>
                  <a:pt x="6136" y="8773"/>
                  <a:pt x="6074" y="8773"/>
                </a:cubicBezTo>
                <a:lnTo>
                  <a:pt x="1351" y="8773"/>
                </a:lnTo>
                <a:lnTo>
                  <a:pt x="1351" y="4726"/>
                </a:lnTo>
                <a:cubicBezTo>
                  <a:pt x="1351" y="4353"/>
                  <a:pt x="1654" y="4051"/>
                  <a:pt x="2023" y="4051"/>
                </a:cubicBezTo>
                <a:lnTo>
                  <a:pt x="6749" y="4051"/>
                </a:lnTo>
                <a:cubicBezTo>
                  <a:pt x="7007" y="4051"/>
                  <a:pt x="7237" y="3905"/>
                  <a:pt x="7353" y="3678"/>
                </a:cubicBezTo>
                <a:lnTo>
                  <a:pt x="8516" y="1351"/>
                </a:lnTo>
                <a:lnTo>
                  <a:pt x="13081" y="1351"/>
                </a:lnTo>
                <a:lnTo>
                  <a:pt x="14247" y="3678"/>
                </a:lnTo>
                <a:cubicBezTo>
                  <a:pt x="14359" y="3905"/>
                  <a:pt x="14593" y="4051"/>
                  <a:pt x="14851" y="4051"/>
                </a:cubicBezTo>
                <a:lnTo>
                  <a:pt x="19573" y="4051"/>
                </a:lnTo>
                <a:cubicBezTo>
                  <a:pt x="19946" y="4051"/>
                  <a:pt x="20249" y="4353"/>
                  <a:pt x="20249" y="4726"/>
                </a:cubicBezTo>
                <a:cubicBezTo>
                  <a:pt x="20249" y="4726"/>
                  <a:pt x="20249" y="8773"/>
                  <a:pt x="20249" y="8773"/>
                </a:cubicBezTo>
                <a:close/>
                <a:moveTo>
                  <a:pt x="20249" y="15522"/>
                </a:moveTo>
                <a:lnTo>
                  <a:pt x="16235" y="15522"/>
                </a:lnTo>
                <a:cubicBezTo>
                  <a:pt x="16640" y="14708"/>
                  <a:pt x="16874" y="13796"/>
                  <a:pt x="16874" y="12823"/>
                </a:cubicBezTo>
                <a:cubicBezTo>
                  <a:pt x="16874" y="11854"/>
                  <a:pt x="16640" y="10938"/>
                  <a:pt x="16235" y="10124"/>
                </a:cubicBezTo>
                <a:lnTo>
                  <a:pt x="20249" y="10124"/>
                </a:lnTo>
                <a:cubicBezTo>
                  <a:pt x="20249" y="10124"/>
                  <a:pt x="20249" y="15522"/>
                  <a:pt x="20249" y="15522"/>
                </a:cubicBezTo>
                <a:close/>
                <a:moveTo>
                  <a:pt x="6074" y="12823"/>
                </a:moveTo>
                <a:cubicBezTo>
                  <a:pt x="6074" y="10219"/>
                  <a:pt x="8193" y="8101"/>
                  <a:pt x="10800" y="8101"/>
                </a:cubicBezTo>
                <a:cubicBezTo>
                  <a:pt x="13404" y="8101"/>
                  <a:pt x="15523" y="10219"/>
                  <a:pt x="15523" y="12823"/>
                </a:cubicBezTo>
                <a:cubicBezTo>
                  <a:pt x="15523" y="15430"/>
                  <a:pt x="13404" y="17550"/>
                  <a:pt x="10800" y="17550"/>
                </a:cubicBezTo>
                <a:cubicBezTo>
                  <a:pt x="8193" y="17550"/>
                  <a:pt x="6074" y="15430"/>
                  <a:pt x="6074" y="12823"/>
                </a:cubicBezTo>
                <a:cubicBezTo>
                  <a:pt x="6074" y="12823"/>
                  <a:pt x="6074" y="12823"/>
                  <a:pt x="6074" y="12823"/>
                </a:cubicBezTo>
                <a:close/>
                <a:moveTo>
                  <a:pt x="20249" y="19573"/>
                </a:moveTo>
                <a:cubicBezTo>
                  <a:pt x="20249" y="19945"/>
                  <a:pt x="19946" y="20249"/>
                  <a:pt x="19573" y="20249"/>
                </a:cubicBezTo>
                <a:lnTo>
                  <a:pt x="2023" y="20249"/>
                </a:lnTo>
                <a:cubicBezTo>
                  <a:pt x="1654" y="20249"/>
                  <a:pt x="1351" y="19945"/>
                  <a:pt x="1351" y="19573"/>
                </a:cubicBezTo>
                <a:lnTo>
                  <a:pt x="1351" y="16874"/>
                </a:lnTo>
                <a:lnTo>
                  <a:pt x="6074" y="16874"/>
                </a:lnTo>
                <a:cubicBezTo>
                  <a:pt x="6136" y="16874"/>
                  <a:pt x="6196" y="16854"/>
                  <a:pt x="6252" y="16837"/>
                </a:cubicBezTo>
                <a:cubicBezTo>
                  <a:pt x="7365" y="18100"/>
                  <a:pt x="8991" y="18897"/>
                  <a:pt x="10800" y="18897"/>
                </a:cubicBezTo>
                <a:cubicBezTo>
                  <a:pt x="12609" y="18897"/>
                  <a:pt x="14234" y="18100"/>
                  <a:pt x="15345" y="16837"/>
                </a:cubicBezTo>
                <a:cubicBezTo>
                  <a:pt x="15404" y="16854"/>
                  <a:pt x="15460" y="16874"/>
                  <a:pt x="15523" y="16874"/>
                </a:cubicBezTo>
                <a:lnTo>
                  <a:pt x="20249" y="16874"/>
                </a:lnTo>
                <a:cubicBezTo>
                  <a:pt x="20249" y="16874"/>
                  <a:pt x="20249" y="19573"/>
                  <a:pt x="20249" y="19573"/>
                </a:cubicBezTo>
                <a:close/>
                <a:moveTo>
                  <a:pt x="1351" y="10124"/>
                </a:moveTo>
                <a:lnTo>
                  <a:pt x="5365" y="10124"/>
                </a:lnTo>
                <a:cubicBezTo>
                  <a:pt x="4960" y="10938"/>
                  <a:pt x="4726" y="11854"/>
                  <a:pt x="4726" y="12823"/>
                </a:cubicBezTo>
                <a:cubicBezTo>
                  <a:pt x="4726" y="13796"/>
                  <a:pt x="4960" y="14708"/>
                  <a:pt x="5365" y="15522"/>
                </a:cubicBezTo>
                <a:lnTo>
                  <a:pt x="1351" y="15522"/>
                </a:lnTo>
                <a:cubicBezTo>
                  <a:pt x="1351" y="15522"/>
                  <a:pt x="1351" y="10124"/>
                  <a:pt x="1351" y="10124"/>
                </a:cubicBezTo>
                <a:close/>
                <a:moveTo>
                  <a:pt x="19573" y="2699"/>
                </a:moveTo>
                <a:lnTo>
                  <a:pt x="15266" y="2699"/>
                </a:lnTo>
                <a:lnTo>
                  <a:pt x="14102" y="372"/>
                </a:lnTo>
                <a:cubicBezTo>
                  <a:pt x="13987" y="145"/>
                  <a:pt x="13756" y="0"/>
                  <a:pt x="13499" y="0"/>
                </a:cubicBezTo>
                <a:lnTo>
                  <a:pt x="8101" y="0"/>
                </a:lnTo>
                <a:cubicBezTo>
                  <a:pt x="7844" y="0"/>
                  <a:pt x="7610" y="145"/>
                  <a:pt x="7495" y="372"/>
                </a:cubicBezTo>
                <a:lnTo>
                  <a:pt x="6331" y="2699"/>
                </a:lnTo>
                <a:lnTo>
                  <a:pt x="2023" y="2699"/>
                </a:lnTo>
                <a:cubicBezTo>
                  <a:pt x="910" y="2699"/>
                  <a:pt x="0" y="3608"/>
                  <a:pt x="0" y="4726"/>
                </a:cubicBezTo>
                <a:lnTo>
                  <a:pt x="0" y="19573"/>
                </a:lnTo>
                <a:cubicBezTo>
                  <a:pt x="0" y="20690"/>
                  <a:pt x="910" y="21600"/>
                  <a:pt x="2023" y="21600"/>
                </a:cubicBezTo>
                <a:lnTo>
                  <a:pt x="19573" y="21600"/>
                </a:lnTo>
                <a:cubicBezTo>
                  <a:pt x="20690" y="21600"/>
                  <a:pt x="21600" y="20690"/>
                  <a:pt x="21600" y="19573"/>
                </a:cubicBezTo>
                <a:lnTo>
                  <a:pt x="21600" y="4726"/>
                </a:lnTo>
                <a:cubicBezTo>
                  <a:pt x="21600" y="3608"/>
                  <a:pt x="20690" y="2699"/>
                  <a:pt x="19573" y="2699"/>
                </a:cubicBezTo>
                <a:cubicBezTo>
                  <a:pt x="19573" y="2699"/>
                  <a:pt x="19573" y="2699"/>
                  <a:pt x="19573" y="2699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795" name="Shape 2795"/>
          <p:cNvSpPr/>
          <p:nvPr/>
        </p:nvSpPr>
        <p:spPr>
          <a:xfrm>
            <a:off x="13940060" y="4146944"/>
            <a:ext cx="1364507" cy="13645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225" y="10800"/>
                </a:moveTo>
                <a:lnTo>
                  <a:pt x="8101" y="10800"/>
                </a:lnTo>
                <a:cubicBezTo>
                  <a:pt x="7725" y="10800"/>
                  <a:pt x="7425" y="11100"/>
                  <a:pt x="7425" y="11476"/>
                </a:cubicBezTo>
                <a:lnTo>
                  <a:pt x="7425" y="12148"/>
                </a:lnTo>
                <a:cubicBezTo>
                  <a:pt x="7425" y="12520"/>
                  <a:pt x="7725" y="12823"/>
                  <a:pt x="8101" y="12823"/>
                </a:cubicBezTo>
                <a:lnTo>
                  <a:pt x="18225" y="12823"/>
                </a:lnTo>
                <a:cubicBezTo>
                  <a:pt x="18598" y="12823"/>
                  <a:pt x="18898" y="12520"/>
                  <a:pt x="18898" y="12148"/>
                </a:cubicBezTo>
                <a:lnTo>
                  <a:pt x="18898" y="11476"/>
                </a:lnTo>
                <a:cubicBezTo>
                  <a:pt x="18898" y="11100"/>
                  <a:pt x="18598" y="10800"/>
                  <a:pt x="18225" y="10800"/>
                </a:cubicBezTo>
                <a:cubicBezTo>
                  <a:pt x="18225" y="10800"/>
                  <a:pt x="18225" y="10800"/>
                  <a:pt x="18225" y="10800"/>
                </a:cubicBezTo>
                <a:close/>
                <a:moveTo>
                  <a:pt x="11476" y="16874"/>
                </a:moveTo>
                <a:lnTo>
                  <a:pt x="8101" y="16874"/>
                </a:lnTo>
                <a:cubicBezTo>
                  <a:pt x="7725" y="16874"/>
                  <a:pt x="7425" y="17177"/>
                  <a:pt x="7425" y="17549"/>
                </a:cubicBezTo>
                <a:cubicBezTo>
                  <a:pt x="7425" y="17922"/>
                  <a:pt x="7725" y="18225"/>
                  <a:pt x="8101" y="18225"/>
                </a:cubicBezTo>
                <a:lnTo>
                  <a:pt x="11476" y="18225"/>
                </a:lnTo>
                <a:cubicBezTo>
                  <a:pt x="11848" y="18225"/>
                  <a:pt x="12148" y="17922"/>
                  <a:pt x="12148" y="17549"/>
                </a:cubicBezTo>
                <a:cubicBezTo>
                  <a:pt x="12148" y="17177"/>
                  <a:pt x="11848" y="16874"/>
                  <a:pt x="11476" y="16874"/>
                </a:cubicBezTo>
                <a:cubicBezTo>
                  <a:pt x="11476" y="16874"/>
                  <a:pt x="11476" y="16874"/>
                  <a:pt x="11476" y="16874"/>
                </a:cubicBezTo>
                <a:close/>
                <a:moveTo>
                  <a:pt x="11476" y="14175"/>
                </a:moveTo>
                <a:lnTo>
                  <a:pt x="8101" y="14175"/>
                </a:lnTo>
                <a:cubicBezTo>
                  <a:pt x="7725" y="14175"/>
                  <a:pt x="7425" y="14478"/>
                  <a:pt x="7425" y="14850"/>
                </a:cubicBezTo>
                <a:cubicBezTo>
                  <a:pt x="7425" y="15223"/>
                  <a:pt x="7725" y="15522"/>
                  <a:pt x="8101" y="15522"/>
                </a:cubicBezTo>
                <a:lnTo>
                  <a:pt x="11476" y="15522"/>
                </a:lnTo>
                <a:cubicBezTo>
                  <a:pt x="11848" y="15522"/>
                  <a:pt x="12148" y="15223"/>
                  <a:pt x="12148" y="14850"/>
                </a:cubicBezTo>
                <a:cubicBezTo>
                  <a:pt x="12148" y="14478"/>
                  <a:pt x="11848" y="14175"/>
                  <a:pt x="11476" y="14175"/>
                </a:cubicBezTo>
                <a:cubicBezTo>
                  <a:pt x="11476" y="14175"/>
                  <a:pt x="11476" y="14175"/>
                  <a:pt x="11476" y="14175"/>
                </a:cubicBezTo>
                <a:close/>
                <a:moveTo>
                  <a:pt x="18225" y="8101"/>
                </a:moveTo>
                <a:lnTo>
                  <a:pt x="14175" y="8101"/>
                </a:lnTo>
                <a:cubicBezTo>
                  <a:pt x="13802" y="8101"/>
                  <a:pt x="13499" y="8401"/>
                  <a:pt x="13499" y="8773"/>
                </a:cubicBezTo>
                <a:cubicBezTo>
                  <a:pt x="13499" y="9149"/>
                  <a:pt x="13802" y="9449"/>
                  <a:pt x="14175" y="9449"/>
                </a:cubicBezTo>
                <a:lnTo>
                  <a:pt x="18225" y="9449"/>
                </a:lnTo>
                <a:cubicBezTo>
                  <a:pt x="18598" y="9449"/>
                  <a:pt x="18898" y="9149"/>
                  <a:pt x="18898" y="8773"/>
                </a:cubicBezTo>
                <a:cubicBezTo>
                  <a:pt x="18898" y="8401"/>
                  <a:pt x="18598" y="8101"/>
                  <a:pt x="18225" y="8101"/>
                </a:cubicBezTo>
                <a:cubicBezTo>
                  <a:pt x="18225" y="8101"/>
                  <a:pt x="18225" y="8101"/>
                  <a:pt x="18225" y="8101"/>
                </a:cubicBezTo>
                <a:close/>
                <a:moveTo>
                  <a:pt x="18225" y="5398"/>
                </a:moveTo>
                <a:lnTo>
                  <a:pt x="14175" y="5398"/>
                </a:lnTo>
                <a:cubicBezTo>
                  <a:pt x="13802" y="5398"/>
                  <a:pt x="13499" y="5702"/>
                  <a:pt x="13499" y="6074"/>
                </a:cubicBezTo>
                <a:cubicBezTo>
                  <a:pt x="13499" y="6447"/>
                  <a:pt x="13802" y="6750"/>
                  <a:pt x="14175" y="6750"/>
                </a:cubicBezTo>
                <a:lnTo>
                  <a:pt x="18225" y="6750"/>
                </a:lnTo>
                <a:cubicBezTo>
                  <a:pt x="18598" y="6750"/>
                  <a:pt x="18898" y="6447"/>
                  <a:pt x="18898" y="6074"/>
                </a:cubicBezTo>
                <a:cubicBezTo>
                  <a:pt x="18898" y="5702"/>
                  <a:pt x="18598" y="5398"/>
                  <a:pt x="18225" y="5398"/>
                </a:cubicBezTo>
                <a:cubicBezTo>
                  <a:pt x="18225" y="5398"/>
                  <a:pt x="18225" y="5398"/>
                  <a:pt x="18225" y="5398"/>
                </a:cubicBezTo>
                <a:close/>
                <a:moveTo>
                  <a:pt x="18225" y="2699"/>
                </a:moveTo>
                <a:lnTo>
                  <a:pt x="14175" y="2699"/>
                </a:lnTo>
                <a:cubicBezTo>
                  <a:pt x="13802" y="2699"/>
                  <a:pt x="13499" y="3003"/>
                  <a:pt x="13499" y="3375"/>
                </a:cubicBezTo>
                <a:cubicBezTo>
                  <a:pt x="13499" y="3747"/>
                  <a:pt x="13802" y="4051"/>
                  <a:pt x="14175" y="4051"/>
                </a:cubicBezTo>
                <a:lnTo>
                  <a:pt x="18225" y="4051"/>
                </a:lnTo>
                <a:cubicBezTo>
                  <a:pt x="18598" y="4051"/>
                  <a:pt x="18898" y="3747"/>
                  <a:pt x="18898" y="3375"/>
                </a:cubicBezTo>
                <a:cubicBezTo>
                  <a:pt x="18898" y="3003"/>
                  <a:pt x="18598" y="2699"/>
                  <a:pt x="18225" y="2699"/>
                </a:cubicBezTo>
                <a:cubicBezTo>
                  <a:pt x="18225" y="2699"/>
                  <a:pt x="18225" y="2699"/>
                  <a:pt x="18225" y="2699"/>
                </a:cubicBezTo>
                <a:close/>
                <a:moveTo>
                  <a:pt x="13499" y="18225"/>
                </a:moveTo>
                <a:lnTo>
                  <a:pt x="18898" y="18225"/>
                </a:lnTo>
                <a:lnTo>
                  <a:pt x="18898" y="14175"/>
                </a:lnTo>
                <a:lnTo>
                  <a:pt x="13499" y="14175"/>
                </a:lnTo>
                <a:cubicBezTo>
                  <a:pt x="13499" y="14175"/>
                  <a:pt x="13499" y="18225"/>
                  <a:pt x="13499" y="18225"/>
                </a:cubicBezTo>
                <a:close/>
                <a:moveTo>
                  <a:pt x="8101" y="9449"/>
                </a:moveTo>
                <a:cubicBezTo>
                  <a:pt x="8473" y="9449"/>
                  <a:pt x="8772" y="9149"/>
                  <a:pt x="8772" y="8773"/>
                </a:cubicBezTo>
                <a:lnTo>
                  <a:pt x="8772" y="5728"/>
                </a:lnTo>
                <a:lnTo>
                  <a:pt x="10902" y="9132"/>
                </a:lnTo>
                <a:cubicBezTo>
                  <a:pt x="10925" y="9169"/>
                  <a:pt x="10951" y="9198"/>
                  <a:pt x="10981" y="9228"/>
                </a:cubicBezTo>
                <a:cubicBezTo>
                  <a:pt x="10988" y="9238"/>
                  <a:pt x="10994" y="9248"/>
                  <a:pt x="11004" y="9258"/>
                </a:cubicBezTo>
                <a:cubicBezTo>
                  <a:pt x="11060" y="9310"/>
                  <a:pt x="11123" y="9353"/>
                  <a:pt x="11192" y="9383"/>
                </a:cubicBezTo>
                <a:cubicBezTo>
                  <a:pt x="11205" y="9393"/>
                  <a:pt x="11225" y="9396"/>
                  <a:pt x="11238" y="9403"/>
                </a:cubicBezTo>
                <a:cubicBezTo>
                  <a:pt x="11314" y="9429"/>
                  <a:pt x="11393" y="9449"/>
                  <a:pt x="11472" y="9449"/>
                </a:cubicBezTo>
                <a:cubicBezTo>
                  <a:pt x="11472" y="9449"/>
                  <a:pt x="11472" y="9449"/>
                  <a:pt x="11476" y="9449"/>
                </a:cubicBezTo>
                <a:cubicBezTo>
                  <a:pt x="11555" y="9449"/>
                  <a:pt x="11630" y="9429"/>
                  <a:pt x="11706" y="9403"/>
                </a:cubicBezTo>
                <a:cubicBezTo>
                  <a:pt x="11729" y="9393"/>
                  <a:pt x="11749" y="9386"/>
                  <a:pt x="11769" y="9376"/>
                </a:cubicBezTo>
                <a:cubicBezTo>
                  <a:pt x="11789" y="9364"/>
                  <a:pt x="11812" y="9360"/>
                  <a:pt x="11835" y="9346"/>
                </a:cubicBezTo>
                <a:cubicBezTo>
                  <a:pt x="11854" y="9333"/>
                  <a:pt x="11868" y="9310"/>
                  <a:pt x="11887" y="9298"/>
                </a:cubicBezTo>
                <a:cubicBezTo>
                  <a:pt x="11924" y="9267"/>
                  <a:pt x="11957" y="9238"/>
                  <a:pt x="11986" y="9202"/>
                </a:cubicBezTo>
                <a:cubicBezTo>
                  <a:pt x="12013" y="9169"/>
                  <a:pt x="12036" y="9136"/>
                  <a:pt x="12056" y="9096"/>
                </a:cubicBezTo>
                <a:cubicBezTo>
                  <a:pt x="12075" y="9060"/>
                  <a:pt x="12095" y="9024"/>
                  <a:pt x="12105" y="8981"/>
                </a:cubicBezTo>
                <a:cubicBezTo>
                  <a:pt x="12122" y="8938"/>
                  <a:pt x="12128" y="8892"/>
                  <a:pt x="12135" y="8849"/>
                </a:cubicBezTo>
                <a:cubicBezTo>
                  <a:pt x="12138" y="8823"/>
                  <a:pt x="12148" y="8800"/>
                  <a:pt x="12148" y="8773"/>
                </a:cubicBezTo>
                <a:lnTo>
                  <a:pt x="12148" y="3375"/>
                </a:lnTo>
                <a:cubicBezTo>
                  <a:pt x="12148" y="3003"/>
                  <a:pt x="11848" y="2699"/>
                  <a:pt x="11476" y="2699"/>
                </a:cubicBezTo>
                <a:cubicBezTo>
                  <a:pt x="11100" y="2699"/>
                  <a:pt x="10800" y="3003"/>
                  <a:pt x="10800" y="3375"/>
                </a:cubicBezTo>
                <a:lnTo>
                  <a:pt x="10800" y="6423"/>
                </a:lnTo>
                <a:lnTo>
                  <a:pt x="8670" y="3019"/>
                </a:lnTo>
                <a:cubicBezTo>
                  <a:pt x="8658" y="2997"/>
                  <a:pt x="8637" y="2986"/>
                  <a:pt x="8622" y="2967"/>
                </a:cubicBezTo>
                <a:cubicBezTo>
                  <a:pt x="8595" y="2927"/>
                  <a:pt x="8561" y="2894"/>
                  <a:pt x="8525" y="2865"/>
                </a:cubicBezTo>
                <a:cubicBezTo>
                  <a:pt x="8492" y="2838"/>
                  <a:pt x="8459" y="2815"/>
                  <a:pt x="8423" y="2795"/>
                </a:cubicBezTo>
                <a:cubicBezTo>
                  <a:pt x="8384" y="2775"/>
                  <a:pt x="8348" y="2756"/>
                  <a:pt x="8305" y="2742"/>
                </a:cubicBezTo>
                <a:cubicBezTo>
                  <a:pt x="8262" y="2729"/>
                  <a:pt x="8215" y="2723"/>
                  <a:pt x="8173" y="2716"/>
                </a:cubicBezTo>
                <a:cubicBezTo>
                  <a:pt x="8146" y="2713"/>
                  <a:pt x="8124" y="2699"/>
                  <a:pt x="8101" y="2699"/>
                </a:cubicBezTo>
                <a:cubicBezTo>
                  <a:pt x="8081" y="2699"/>
                  <a:pt x="8067" y="2709"/>
                  <a:pt x="8048" y="2709"/>
                </a:cubicBezTo>
                <a:cubicBezTo>
                  <a:pt x="8004" y="2713"/>
                  <a:pt x="7959" y="2726"/>
                  <a:pt x="7916" y="2739"/>
                </a:cubicBezTo>
                <a:cubicBezTo>
                  <a:pt x="7873" y="2749"/>
                  <a:pt x="7830" y="2762"/>
                  <a:pt x="7790" y="2785"/>
                </a:cubicBezTo>
                <a:cubicBezTo>
                  <a:pt x="7774" y="2792"/>
                  <a:pt x="7757" y="2792"/>
                  <a:pt x="7741" y="2801"/>
                </a:cubicBezTo>
                <a:cubicBezTo>
                  <a:pt x="7721" y="2815"/>
                  <a:pt x="7709" y="2838"/>
                  <a:pt x="7688" y="2855"/>
                </a:cubicBezTo>
                <a:cubicBezTo>
                  <a:pt x="7652" y="2881"/>
                  <a:pt x="7619" y="2910"/>
                  <a:pt x="7590" y="2947"/>
                </a:cubicBezTo>
                <a:cubicBezTo>
                  <a:pt x="7560" y="2979"/>
                  <a:pt x="7541" y="3016"/>
                  <a:pt x="7517" y="3052"/>
                </a:cubicBezTo>
                <a:cubicBezTo>
                  <a:pt x="7498" y="3088"/>
                  <a:pt x="7481" y="3128"/>
                  <a:pt x="7468" y="3167"/>
                </a:cubicBezTo>
                <a:cubicBezTo>
                  <a:pt x="7451" y="3214"/>
                  <a:pt x="7445" y="3256"/>
                  <a:pt x="7441" y="3303"/>
                </a:cubicBezTo>
                <a:cubicBezTo>
                  <a:pt x="7434" y="3329"/>
                  <a:pt x="7425" y="3349"/>
                  <a:pt x="7425" y="3375"/>
                </a:cubicBezTo>
                <a:lnTo>
                  <a:pt x="7425" y="8773"/>
                </a:lnTo>
                <a:cubicBezTo>
                  <a:pt x="7425" y="9149"/>
                  <a:pt x="7725" y="9449"/>
                  <a:pt x="8101" y="9449"/>
                </a:cubicBezTo>
                <a:cubicBezTo>
                  <a:pt x="8101" y="9449"/>
                  <a:pt x="8101" y="9449"/>
                  <a:pt x="8101" y="9449"/>
                </a:cubicBezTo>
                <a:close/>
                <a:moveTo>
                  <a:pt x="20249" y="18225"/>
                </a:moveTo>
                <a:cubicBezTo>
                  <a:pt x="20249" y="19339"/>
                  <a:pt x="19339" y="20249"/>
                  <a:pt x="18225" y="20249"/>
                </a:cubicBezTo>
                <a:lnTo>
                  <a:pt x="3375" y="20249"/>
                </a:lnTo>
                <a:cubicBezTo>
                  <a:pt x="2257" y="20249"/>
                  <a:pt x="1351" y="19339"/>
                  <a:pt x="1351" y="18222"/>
                </a:cubicBezTo>
                <a:lnTo>
                  <a:pt x="1351" y="7343"/>
                </a:lnTo>
                <a:cubicBezTo>
                  <a:pt x="1351" y="7017"/>
                  <a:pt x="1578" y="6753"/>
                  <a:pt x="1855" y="6753"/>
                </a:cubicBezTo>
                <a:lnTo>
                  <a:pt x="2699" y="6753"/>
                </a:lnTo>
                <a:lnTo>
                  <a:pt x="2699" y="15863"/>
                </a:lnTo>
                <a:cubicBezTo>
                  <a:pt x="2699" y="16791"/>
                  <a:pt x="3457" y="17549"/>
                  <a:pt x="4386" y="17549"/>
                </a:cubicBezTo>
                <a:cubicBezTo>
                  <a:pt x="5319" y="17549"/>
                  <a:pt x="6074" y="16791"/>
                  <a:pt x="6074" y="15863"/>
                </a:cubicBezTo>
                <a:lnTo>
                  <a:pt x="6074" y="1942"/>
                </a:lnTo>
                <a:cubicBezTo>
                  <a:pt x="6074" y="1615"/>
                  <a:pt x="6301" y="1352"/>
                  <a:pt x="6581" y="1352"/>
                </a:cubicBezTo>
                <a:lnTo>
                  <a:pt x="19741" y="1352"/>
                </a:lnTo>
                <a:cubicBezTo>
                  <a:pt x="20021" y="1352"/>
                  <a:pt x="20249" y="1615"/>
                  <a:pt x="20249" y="1942"/>
                </a:cubicBezTo>
                <a:cubicBezTo>
                  <a:pt x="20249" y="1942"/>
                  <a:pt x="20249" y="18225"/>
                  <a:pt x="20249" y="18225"/>
                </a:cubicBezTo>
                <a:close/>
                <a:moveTo>
                  <a:pt x="19741" y="0"/>
                </a:moveTo>
                <a:lnTo>
                  <a:pt x="6581" y="0"/>
                </a:lnTo>
                <a:cubicBezTo>
                  <a:pt x="5557" y="0"/>
                  <a:pt x="4726" y="870"/>
                  <a:pt x="4726" y="1942"/>
                </a:cubicBezTo>
                <a:lnTo>
                  <a:pt x="4726" y="15863"/>
                </a:lnTo>
                <a:cubicBezTo>
                  <a:pt x="4726" y="16047"/>
                  <a:pt x="4574" y="16198"/>
                  <a:pt x="4386" y="16198"/>
                </a:cubicBezTo>
                <a:cubicBezTo>
                  <a:pt x="4201" y="16198"/>
                  <a:pt x="4050" y="16047"/>
                  <a:pt x="4050" y="15863"/>
                </a:cubicBezTo>
                <a:lnTo>
                  <a:pt x="4050" y="6077"/>
                </a:lnTo>
                <a:cubicBezTo>
                  <a:pt x="4050" y="5702"/>
                  <a:pt x="3734" y="5372"/>
                  <a:pt x="3368" y="5402"/>
                </a:cubicBezTo>
                <a:cubicBezTo>
                  <a:pt x="3292" y="5402"/>
                  <a:pt x="1862" y="5409"/>
                  <a:pt x="1855" y="5402"/>
                </a:cubicBezTo>
                <a:cubicBezTo>
                  <a:pt x="833" y="5402"/>
                  <a:pt x="0" y="6272"/>
                  <a:pt x="0" y="7343"/>
                </a:cubicBezTo>
                <a:lnTo>
                  <a:pt x="0" y="18222"/>
                </a:lnTo>
                <a:cubicBezTo>
                  <a:pt x="0" y="20084"/>
                  <a:pt x="1513" y="21600"/>
                  <a:pt x="3375" y="21600"/>
                </a:cubicBezTo>
                <a:lnTo>
                  <a:pt x="3375" y="21580"/>
                </a:lnTo>
                <a:cubicBezTo>
                  <a:pt x="3559" y="21600"/>
                  <a:pt x="3773" y="21600"/>
                  <a:pt x="4014" y="21600"/>
                </a:cubicBezTo>
                <a:lnTo>
                  <a:pt x="18225" y="21600"/>
                </a:lnTo>
                <a:cubicBezTo>
                  <a:pt x="20084" y="21600"/>
                  <a:pt x="21600" y="20084"/>
                  <a:pt x="21600" y="18225"/>
                </a:cubicBezTo>
                <a:lnTo>
                  <a:pt x="21600" y="1942"/>
                </a:lnTo>
                <a:cubicBezTo>
                  <a:pt x="21600" y="870"/>
                  <a:pt x="20766" y="0"/>
                  <a:pt x="19741" y="0"/>
                </a:cubicBezTo>
                <a:cubicBezTo>
                  <a:pt x="19741" y="0"/>
                  <a:pt x="19741" y="0"/>
                  <a:pt x="1974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009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13" dur="750"/>
                                        <p:tgtEl>
                                          <p:spTgt spid="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7" grpId="0" animBg="1" advAuto="0"/>
      <p:bldP spid="73" grpId="0" animBg="1" advAuto="0"/>
      <p:bldP spid="2729" grpId="0" animBg="1" advAuto="0"/>
      <p:bldP spid="2730" grpId="0" animBg="1" advAuto="0"/>
      <p:bldP spid="2731" grpId="0" animBg="1" advAuto="0"/>
      <p:bldP spid="2733" grpId="0" animBg="1" advAuto="0"/>
      <p:bldP spid="2734" grpId="0" animBg="1" advAuto="0"/>
      <p:bldP spid="2791" grpId="0" animBg="1" advAuto="0"/>
      <p:bldP spid="2792" grpId="0" animBg="1" advAuto="0"/>
      <p:bldP spid="2793" grpId="0" animBg="1" advAuto="0"/>
      <p:bldP spid="2795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4" name="Shape 39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8</a:t>
            </a:fld>
            <a:endParaRPr/>
          </a:p>
        </p:txBody>
      </p:sp>
      <p:sp>
        <p:nvSpPr>
          <p:cNvPr id="3975" name="Shape 3975"/>
          <p:cNvSpPr>
            <a:spLocks noGrp="1"/>
          </p:cNvSpPr>
          <p:nvPr>
            <p:ph type="title"/>
          </p:nvPr>
        </p:nvSpPr>
        <p:spPr>
          <a:xfrm>
            <a:off x="1985943" y="6415940"/>
            <a:ext cx="20412114" cy="1483955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9000" b="1" dirty="0">
                <a:solidFill>
                  <a:schemeClr val="bg2"/>
                </a:solidFill>
              </a:rPr>
              <a:t>Benefits of VR Implementation</a:t>
            </a:r>
            <a:endParaRPr sz="9000" b="1" dirty="0">
              <a:solidFill>
                <a:schemeClr val="bg2"/>
              </a:solidFill>
            </a:endParaRPr>
          </a:p>
        </p:txBody>
      </p:sp>
      <p:grpSp>
        <p:nvGrpSpPr>
          <p:cNvPr id="4001" name="Group 4001"/>
          <p:cNvGrpSpPr/>
          <p:nvPr/>
        </p:nvGrpSpPr>
        <p:grpSpPr>
          <a:xfrm>
            <a:off x="7516758" y="695664"/>
            <a:ext cx="9361597" cy="4928143"/>
            <a:chOff x="0" y="0"/>
            <a:chExt cx="9361596" cy="4928142"/>
          </a:xfrm>
        </p:grpSpPr>
        <p:sp>
          <p:nvSpPr>
            <p:cNvPr id="3976" name="Shape 3976"/>
            <p:cNvSpPr/>
            <p:nvPr/>
          </p:nvSpPr>
          <p:spPr>
            <a:xfrm>
              <a:off x="789088" y="4451873"/>
              <a:ext cx="556887" cy="188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414" extrusionOk="0">
                  <a:moveTo>
                    <a:pt x="19555" y="2505"/>
                  </a:moveTo>
                  <a:cubicBezTo>
                    <a:pt x="20678" y="2681"/>
                    <a:pt x="21551" y="6979"/>
                    <a:pt x="21507" y="12106"/>
                  </a:cubicBezTo>
                  <a:lnTo>
                    <a:pt x="21507" y="12106"/>
                  </a:lnTo>
                  <a:cubicBezTo>
                    <a:pt x="21463" y="17232"/>
                    <a:pt x="20518" y="21400"/>
                    <a:pt x="19393" y="21413"/>
                  </a:cubicBezTo>
                  <a:lnTo>
                    <a:pt x="1954" y="21413"/>
                  </a:lnTo>
                  <a:cubicBezTo>
                    <a:pt x="830" y="21429"/>
                    <a:pt x="-49" y="16570"/>
                    <a:pt x="2" y="10562"/>
                  </a:cubicBezTo>
                  <a:lnTo>
                    <a:pt x="2" y="10562"/>
                  </a:lnTo>
                  <a:cubicBezTo>
                    <a:pt x="53" y="4555"/>
                    <a:pt x="1015" y="-171"/>
                    <a:pt x="2137" y="4"/>
                  </a:cubicBezTo>
                  <a:cubicBezTo>
                    <a:pt x="2137" y="4"/>
                    <a:pt x="19555" y="2505"/>
                    <a:pt x="19555" y="2505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977" name="Shape 3977"/>
            <p:cNvSpPr/>
            <p:nvPr/>
          </p:nvSpPr>
          <p:spPr>
            <a:xfrm>
              <a:off x="836198" y="3945443"/>
              <a:ext cx="554217" cy="247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0886" extrusionOk="0">
                  <a:moveTo>
                    <a:pt x="19608" y="7003"/>
                  </a:moveTo>
                  <a:cubicBezTo>
                    <a:pt x="20698" y="7462"/>
                    <a:pt x="21335" y="10871"/>
                    <a:pt x="21034" y="14618"/>
                  </a:cubicBezTo>
                  <a:lnTo>
                    <a:pt x="21034" y="14618"/>
                  </a:lnTo>
                  <a:cubicBezTo>
                    <a:pt x="20728" y="18362"/>
                    <a:pt x="19724" y="21185"/>
                    <a:pt x="18605" y="20861"/>
                  </a:cubicBezTo>
                  <a:lnTo>
                    <a:pt x="1562" y="15768"/>
                  </a:lnTo>
                  <a:cubicBezTo>
                    <a:pt x="483" y="15456"/>
                    <a:pt x="-265" y="11587"/>
                    <a:pt x="89" y="7184"/>
                  </a:cubicBezTo>
                  <a:lnTo>
                    <a:pt x="89" y="7184"/>
                  </a:lnTo>
                  <a:cubicBezTo>
                    <a:pt x="437" y="2779"/>
                    <a:pt x="1612" y="-415"/>
                    <a:pt x="2700" y="44"/>
                  </a:cubicBezTo>
                  <a:cubicBezTo>
                    <a:pt x="2700" y="44"/>
                    <a:pt x="19608" y="7003"/>
                    <a:pt x="19608" y="7003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978" name="Shape 3978"/>
            <p:cNvSpPr/>
            <p:nvPr/>
          </p:nvSpPr>
          <p:spPr>
            <a:xfrm>
              <a:off x="953972" y="3439013"/>
              <a:ext cx="544814" cy="304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0646" extrusionOk="0">
                  <a:moveTo>
                    <a:pt x="19845" y="9750"/>
                  </a:moveTo>
                  <a:cubicBezTo>
                    <a:pt x="20926" y="10389"/>
                    <a:pt x="21284" y="13224"/>
                    <a:pt x="20802" y="16169"/>
                  </a:cubicBezTo>
                  <a:lnTo>
                    <a:pt x="20802" y="16169"/>
                  </a:lnTo>
                  <a:cubicBezTo>
                    <a:pt x="20325" y="19114"/>
                    <a:pt x="19062" y="21083"/>
                    <a:pt x="17978" y="20563"/>
                  </a:cubicBezTo>
                  <a:lnTo>
                    <a:pt x="1196" y="12381"/>
                  </a:lnTo>
                  <a:cubicBezTo>
                    <a:pt x="113" y="11862"/>
                    <a:pt x="-316" y="8631"/>
                    <a:pt x="250" y="5169"/>
                  </a:cubicBezTo>
                  <a:lnTo>
                    <a:pt x="250" y="5169"/>
                  </a:lnTo>
                  <a:cubicBezTo>
                    <a:pt x="821" y="1709"/>
                    <a:pt x="2269" y="-517"/>
                    <a:pt x="3316" y="104"/>
                  </a:cubicBezTo>
                  <a:cubicBezTo>
                    <a:pt x="3316" y="104"/>
                    <a:pt x="19845" y="9750"/>
                    <a:pt x="19845" y="9750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979" name="Shape 3979"/>
            <p:cNvSpPr/>
            <p:nvPr/>
          </p:nvSpPr>
          <p:spPr>
            <a:xfrm>
              <a:off x="1142412" y="2897251"/>
              <a:ext cx="1317793" cy="7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0894" extrusionOk="0">
                  <a:moveTo>
                    <a:pt x="20618" y="16234"/>
                  </a:moveTo>
                  <a:cubicBezTo>
                    <a:pt x="21230" y="16785"/>
                    <a:pt x="21415" y="18173"/>
                    <a:pt x="21080" y="19373"/>
                  </a:cubicBezTo>
                  <a:lnTo>
                    <a:pt x="21080" y="19373"/>
                  </a:lnTo>
                  <a:cubicBezTo>
                    <a:pt x="20762" y="20588"/>
                    <a:pt x="19986" y="21199"/>
                    <a:pt x="19355" y="20744"/>
                  </a:cubicBezTo>
                  <a:lnTo>
                    <a:pt x="545" y="6939"/>
                  </a:lnTo>
                  <a:cubicBezTo>
                    <a:pt x="-86" y="6484"/>
                    <a:pt x="-185" y="4538"/>
                    <a:pt x="334" y="2599"/>
                  </a:cubicBezTo>
                  <a:lnTo>
                    <a:pt x="334" y="2599"/>
                  </a:lnTo>
                  <a:cubicBezTo>
                    <a:pt x="870" y="675"/>
                    <a:pt x="1845" y="-401"/>
                    <a:pt x="2445" y="139"/>
                  </a:cubicBezTo>
                  <a:cubicBezTo>
                    <a:pt x="2445" y="139"/>
                    <a:pt x="20618" y="16234"/>
                    <a:pt x="20618" y="1623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980" name="Shape 3980"/>
            <p:cNvSpPr/>
            <p:nvPr/>
          </p:nvSpPr>
          <p:spPr>
            <a:xfrm>
              <a:off x="1425070" y="2437930"/>
              <a:ext cx="507008" cy="409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1" h="20551" extrusionOk="0">
                  <a:moveTo>
                    <a:pt x="20278" y="13343"/>
                  </a:moveTo>
                  <a:cubicBezTo>
                    <a:pt x="21268" y="14198"/>
                    <a:pt x="21154" y="16353"/>
                    <a:pt x="20120" y="18234"/>
                  </a:cubicBezTo>
                  <a:lnTo>
                    <a:pt x="20120" y="18234"/>
                  </a:lnTo>
                  <a:cubicBezTo>
                    <a:pt x="19112" y="20136"/>
                    <a:pt x="17470" y="21051"/>
                    <a:pt x="16450" y="20274"/>
                  </a:cubicBezTo>
                  <a:lnTo>
                    <a:pt x="687" y="8150"/>
                  </a:lnTo>
                  <a:cubicBezTo>
                    <a:pt x="-332" y="7375"/>
                    <a:pt x="-203" y="4930"/>
                    <a:pt x="985" y="2700"/>
                  </a:cubicBezTo>
                  <a:lnTo>
                    <a:pt x="985" y="2700"/>
                  </a:lnTo>
                  <a:cubicBezTo>
                    <a:pt x="2201" y="491"/>
                    <a:pt x="4057" y="-549"/>
                    <a:pt x="5026" y="289"/>
                  </a:cubicBezTo>
                  <a:cubicBezTo>
                    <a:pt x="5026" y="289"/>
                    <a:pt x="20278" y="13343"/>
                    <a:pt x="20278" y="13343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981" name="Shape 3981"/>
            <p:cNvSpPr/>
            <p:nvPr/>
          </p:nvSpPr>
          <p:spPr>
            <a:xfrm>
              <a:off x="1731284" y="2037497"/>
              <a:ext cx="479424" cy="449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9" h="20638" extrusionOk="0">
                  <a:moveTo>
                    <a:pt x="20226" y="14525"/>
                  </a:moveTo>
                  <a:cubicBezTo>
                    <a:pt x="21151" y="15446"/>
                    <a:pt x="20772" y="17371"/>
                    <a:pt x="19517" y="18958"/>
                  </a:cubicBezTo>
                  <a:lnTo>
                    <a:pt x="19517" y="18958"/>
                  </a:lnTo>
                  <a:cubicBezTo>
                    <a:pt x="18239" y="20522"/>
                    <a:pt x="16421" y="21097"/>
                    <a:pt x="15454" y="20240"/>
                  </a:cubicBezTo>
                  <a:lnTo>
                    <a:pt x="517" y="6884"/>
                  </a:lnTo>
                  <a:cubicBezTo>
                    <a:pt x="-449" y="6028"/>
                    <a:pt x="-23" y="3840"/>
                    <a:pt x="1480" y="2007"/>
                  </a:cubicBezTo>
                  <a:lnTo>
                    <a:pt x="1480" y="2007"/>
                  </a:lnTo>
                  <a:cubicBezTo>
                    <a:pt x="2959" y="150"/>
                    <a:pt x="5015" y="-503"/>
                    <a:pt x="5926" y="405"/>
                  </a:cubicBezTo>
                  <a:cubicBezTo>
                    <a:pt x="5926" y="405"/>
                    <a:pt x="20226" y="14525"/>
                    <a:pt x="20226" y="14525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982" name="Shape 3982"/>
            <p:cNvSpPr/>
            <p:nvPr/>
          </p:nvSpPr>
          <p:spPr>
            <a:xfrm>
              <a:off x="2096385" y="1684174"/>
              <a:ext cx="445684" cy="482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0" h="20769" extrusionOk="0">
                  <a:moveTo>
                    <a:pt x="20242" y="15555"/>
                  </a:moveTo>
                  <a:cubicBezTo>
                    <a:pt x="21076" y="16509"/>
                    <a:pt x="20486" y="18326"/>
                    <a:pt x="18910" y="19597"/>
                  </a:cubicBezTo>
                  <a:lnTo>
                    <a:pt x="18910" y="19597"/>
                  </a:lnTo>
                  <a:cubicBezTo>
                    <a:pt x="17332" y="20867"/>
                    <a:pt x="15319" y="21149"/>
                    <a:pt x="14409" y="20224"/>
                  </a:cubicBezTo>
                  <a:lnTo>
                    <a:pt x="384" y="5831"/>
                  </a:lnTo>
                  <a:cubicBezTo>
                    <a:pt x="-524" y="4908"/>
                    <a:pt x="232" y="2943"/>
                    <a:pt x="2085" y="1452"/>
                  </a:cubicBezTo>
                  <a:lnTo>
                    <a:pt x="2085" y="1452"/>
                  </a:lnTo>
                  <a:cubicBezTo>
                    <a:pt x="3936" y="-38"/>
                    <a:pt x="6131" y="-451"/>
                    <a:pt x="6996" y="538"/>
                  </a:cubicBezTo>
                  <a:cubicBezTo>
                    <a:pt x="6996" y="538"/>
                    <a:pt x="20242" y="15555"/>
                    <a:pt x="20242" y="15555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983" name="Shape 3983"/>
            <p:cNvSpPr/>
            <p:nvPr/>
          </p:nvSpPr>
          <p:spPr>
            <a:xfrm>
              <a:off x="2508595" y="1342628"/>
              <a:ext cx="889974" cy="125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7" h="21258" extrusionOk="0">
                  <a:moveTo>
                    <a:pt x="20712" y="19082"/>
                  </a:moveTo>
                  <a:cubicBezTo>
                    <a:pt x="21214" y="19711"/>
                    <a:pt x="20800" y="20530"/>
                    <a:pt x="19854" y="20991"/>
                  </a:cubicBezTo>
                  <a:lnTo>
                    <a:pt x="19854" y="20991"/>
                  </a:lnTo>
                  <a:cubicBezTo>
                    <a:pt x="18890" y="21431"/>
                    <a:pt x="17654" y="21315"/>
                    <a:pt x="17092" y="20733"/>
                  </a:cubicBezTo>
                  <a:lnTo>
                    <a:pt x="195" y="2939"/>
                  </a:lnTo>
                  <a:cubicBezTo>
                    <a:pt x="-386" y="2336"/>
                    <a:pt x="378" y="1263"/>
                    <a:pt x="1918" y="559"/>
                  </a:cubicBezTo>
                  <a:lnTo>
                    <a:pt x="1918" y="559"/>
                  </a:lnTo>
                  <a:cubicBezTo>
                    <a:pt x="3438" y="-165"/>
                    <a:pt x="5141" y="-169"/>
                    <a:pt x="5636" y="453"/>
                  </a:cubicBezTo>
                  <a:cubicBezTo>
                    <a:pt x="5636" y="453"/>
                    <a:pt x="20712" y="19082"/>
                    <a:pt x="20712" y="190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984" name="Shape 3984"/>
            <p:cNvSpPr/>
            <p:nvPr/>
          </p:nvSpPr>
          <p:spPr>
            <a:xfrm>
              <a:off x="3026803" y="1095302"/>
              <a:ext cx="351181" cy="533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9" h="20958" extrusionOk="0">
                  <a:moveTo>
                    <a:pt x="20400" y="17340"/>
                  </a:moveTo>
                  <a:cubicBezTo>
                    <a:pt x="21036" y="18383"/>
                    <a:pt x="19580" y="19788"/>
                    <a:pt x="17187" y="20538"/>
                  </a:cubicBezTo>
                  <a:lnTo>
                    <a:pt x="17187" y="20538"/>
                  </a:lnTo>
                  <a:cubicBezTo>
                    <a:pt x="14781" y="21267"/>
                    <a:pt x="12233" y="21025"/>
                    <a:pt x="11496" y="19993"/>
                  </a:cubicBezTo>
                  <a:lnTo>
                    <a:pt x="173" y="3968"/>
                  </a:lnTo>
                  <a:cubicBezTo>
                    <a:pt x="-564" y="2938"/>
                    <a:pt x="1127" y="1399"/>
                    <a:pt x="3956" y="543"/>
                  </a:cubicBezTo>
                  <a:lnTo>
                    <a:pt x="3956" y="543"/>
                  </a:lnTo>
                  <a:cubicBezTo>
                    <a:pt x="6772" y="-333"/>
                    <a:pt x="9624" y="-116"/>
                    <a:pt x="10279" y="957"/>
                  </a:cubicBezTo>
                  <a:cubicBezTo>
                    <a:pt x="10279" y="957"/>
                    <a:pt x="20400" y="17340"/>
                    <a:pt x="20400" y="17340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985" name="Shape 3985"/>
            <p:cNvSpPr/>
            <p:nvPr/>
          </p:nvSpPr>
          <p:spPr>
            <a:xfrm>
              <a:off x="3509678" y="918640"/>
              <a:ext cx="298795" cy="546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002" extrusionOk="0">
                  <a:moveTo>
                    <a:pt x="20573" y="18000"/>
                  </a:moveTo>
                  <a:cubicBezTo>
                    <a:pt x="21075" y="19085"/>
                    <a:pt x="19049" y="20347"/>
                    <a:pt x="16050" y="20821"/>
                  </a:cubicBezTo>
                  <a:lnTo>
                    <a:pt x="16050" y="20821"/>
                  </a:lnTo>
                  <a:cubicBezTo>
                    <a:pt x="13043" y="21285"/>
                    <a:pt x="10125" y="20829"/>
                    <a:pt x="9520" y="19781"/>
                  </a:cubicBezTo>
                  <a:lnTo>
                    <a:pt x="101" y="3225"/>
                  </a:lnTo>
                  <a:cubicBezTo>
                    <a:pt x="-525" y="2141"/>
                    <a:pt x="1817" y="793"/>
                    <a:pt x="5351" y="244"/>
                  </a:cubicBezTo>
                  <a:lnTo>
                    <a:pt x="5351" y="244"/>
                  </a:lnTo>
                  <a:cubicBezTo>
                    <a:pt x="8877" y="-315"/>
                    <a:pt x="12148" y="120"/>
                    <a:pt x="12649" y="1204"/>
                  </a:cubicBezTo>
                  <a:cubicBezTo>
                    <a:pt x="12649" y="1204"/>
                    <a:pt x="20573" y="18000"/>
                    <a:pt x="20573" y="18000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986" name="Shape 3986"/>
            <p:cNvSpPr/>
            <p:nvPr/>
          </p:nvSpPr>
          <p:spPr>
            <a:xfrm>
              <a:off x="4004331" y="812643"/>
              <a:ext cx="241862" cy="553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213" extrusionOk="0">
                  <a:moveTo>
                    <a:pt x="20912" y="18764"/>
                  </a:moveTo>
                  <a:cubicBezTo>
                    <a:pt x="21205" y="19872"/>
                    <a:pt x="18303" y="20945"/>
                    <a:pt x="14430" y="21165"/>
                  </a:cubicBezTo>
                  <a:lnTo>
                    <a:pt x="14430" y="21165"/>
                  </a:lnTo>
                  <a:cubicBezTo>
                    <a:pt x="10560" y="21393"/>
                    <a:pt x="7108" y="20802"/>
                    <a:pt x="6664" y="19687"/>
                  </a:cubicBezTo>
                  <a:lnTo>
                    <a:pt x="38" y="2642"/>
                  </a:lnTo>
                  <a:cubicBezTo>
                    <a:pt x="-395" y="1561"/>
                    <a:pt x="2895" y="328"/>
                    <a:pt x="7438" y="56"/>
                  </a:cubicBezTo>
                  <a:lnTo>
                    <a:pt x="7438" y="56"/>
                  </a:lnTo>
                  <a:cubicBezTo>
                    <a:pt x="11986" y="-207"/>
                    <a:pt x="15911" y="487"/>
                    <a:pt x="16203" y="1594"/>
                  </a:cubicBezTo>
                  <a:cubicBezTo>
                    <a:pt x="16203" y="1594"/>
                    <a:pt x="20912" y="18764"/>
                    <a:pt x="20912" y="18764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987" name="Shape 3987"/>
            <p:cNvSpPr/>
            <p:nvPr/>
          </p:nvSpPr>
          <p:spPr>
            <a:xfrm>
              <a:off x="4522538" y="777311"/>
              <a:ext cx="273196" cy="1424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577" extrusionOk="0">
                  <a:moveTo>
                    <a:pt x="17798" y="20447"/>
                  </a:moveTo>
                  <a:cubicBezTo>
                    <a:pt x="17658" y="21091"/>
                    <a:pt x="14464" y="21600"/>
                    <a:pt x="10663" y="21576"/>
                  </a:cubicBezTo>
                  <a:lnTo>
                    <a:pt x="10663" y="21576"/>
                  </a:lnTo>
                  <a:cubicBezTo>
                    <a:pt x="6863" y="21600"/>
                    <a:pt x="3668" y="21091"/>
                    <a:pt x="3529" y="20447"/>
                  </a:cubicBezTo>
                  <a:lnTo>
                    <a:pt x="3" y="1216"/>
                  </a:lnTo>
                  <a:cubicBezTo>
                    <a:pt x="-137" y="573"/>
                    <a:pt x="4637" y="24"/>
                    <a:pt x="10663" y="0"/>
                  </a:cubicBezTo>
                  <a:lnTo>
                    <a:pt x="10663" y="0"/>
                  </a:lnTo>
                  <a:cubicBezTo>
                    <a:pt x="16690" y="24"/>
                    <a:pt x="21463" y="573"/>
                    <a:pt x="21323" y="1216"/>
                  </a:cubicBezTo>
                  <a:cubicBezTo>
                    <a:pt x="21323" y="1216"/>
                    <a:pt x="17798" y="20447"/>
                    <a:pt x="17798" y="20447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988" name="Shape 3988"/>
            <p:cNvSpPr/>
            <p:nvPr/>
          </p:nvSpPr>
          <p:spPr>
            <a:xfrm>
              <a:off x="5064300" y="812643"/>
              <a:ext cx="241874" cy="553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213" extrusionOk="0">
                  <a:moveTo>
                    <a:pt x="14271" y="19687"/>
                  </a:moveTo>
                  <a:cubicBezTo>
                    <a:pt x="13827" y="20802"/>
                    <a:pt x="10373" y="21393"/>
                    <a:pt x="6504" y="21165"/>
                  </a:cubicBezTo>
                  <a:lnTo>
                    <a:pt x="6504" y="21165"/>
                  </a:lnTo>
                  <a:cubicBezTo>
                    <a:pt x="2633" y="20945"/>
                    <a:pt x="-272" y="19872"/>
                    <a:pt x="21" y="18763"/>
                  </a:cubicBezTo>
                  <a:lnTo>
                    <a:pt x="4730" y="1594"/>
                  </a:lnTo>
                  <a:cubicBezTo>
                    <a:pt x="5021" y="487"/>
                    <a:pt x="8949" y="-207"/>
                    <a:pt x="13494" y="56"/>
                  </a:cubicBezTo>
                  <a:lnTo>
                    <a:pt x="13494" y="56"/>
                  </a:lnTo>
                  <a:cubicBezTo>
                    <a:pt x="18037" y="328"/>
                    <a:pt x="21328" y="1561"/>
                    <a:pt x="20895" y="2642"/>
                  </a:cubicBezTo>
                  <a:cubicBezTo>
                    <a:pt x="20895" y="2642"/>
                    <a:pt x="14271" y="19687"/>
                    <a:pt x="14271" y="19687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989" name="Shape 3989"/>
            <p:cNvSpPr/>
            <p:nvPr/>
          </p:nvSpPr>
          <p:spPr>
            <a:xfrm>
              <a:off x="5511843" y="918640"/>
              <a:ext cx="298800" cy="546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002" extrusionOk="0">
                  <a:moveTo>
                    <a:pt x="11130" y="19781"/>
                  </a:moveTo>
                  <a:cubicBezTo>
                    <a:pt x="10524" y="20829"/>
                    <a:pt x="7607" y="21285"/>
                    <a:pt x="4600" y="20821"/>
                  </a:cubicBezTo>
                  <a:lnTo>
                    <a:pt x="4600" y="20821"/>
                  </a:lnTo>
                  <a:cubicBezTo>
                    <a:pt x="1601" y="20347"/>
                    <a:pt x="-425" y="19085"/>
                    <a:pt x="77" y="18000"/>
                  </a:cubicBezTo>
                  <a:lnTo>
                    <a:pt x="8000" y="1204"/>
                  </a:lnTo>
                  <a:cubicBezTo>
                    <a:pt x="8502" y="120"/>
                    <a:pt x="11772" y="-315"/>
                    <a:pt x="15299" y="244"/>
                  </a:cubicBezTo>
                  <a:lnTo>
                    <a:pt x="15299" y="244"/>
                  </a:lnTo>
                  <a:cubicBezTo>
                    <a:pt x="18832" y="793"/>
                    <a:pt x="21175" y="2141"/>
                    <a:pt x="20549" y="3225"/>
                  </a:cubicBezTo>
                  <a:cubicBezTo>
                    <a:pt x="20549" y="3225"/>
                    <a:pt x="11130" y="19781"/>
                    <a:pt x="11130" y="19781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990" name="Shape 3990"/>
            <p:cNvSpPr/>
            <p:nvPr/>
          </p:nvSpPr>
          <p:spPr>
            <a:xfrm>
              <a:off x="5947609" y="1095302"/>
              <a:ext cx="351177" cy="533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9" h="20958" extrusionOk="0">
                  <a:moveTo>
                    <a:pt x="9053" y="19993"/>
                  </a:moveTo>
                  <a:cubicBezTo>
                    <a:pt x="8316" y="21025"/>
                    <a:pt x="5768" y="21267"/>
                    <a:pt x="3363" y="20537"/>
                  </a:cubicBezTo>
                  <a:lnTo>
                    <a:pt x="3363" y="20537"/>
                  </a:lnTo>
                  <a:cubicBezTo>
                    <a:pt x="969" y="19788"/>
                    <a:pt x="-487" y="18383"/>
                    <a:pt x="149" y="17340"/>
                  </a:cubicBezTo>
                  <a:lnTo>
                    <a:pt x="10270" y="957"/>
                  </a:lnTo>
                  <a:cubicBezTo>
                    <a:pt x="10926" y="-116"/>
                    <a:pt x="13777" y="-333"/>
                    <a:pt x="16592" y="543"/>
                  </a:cubicBezTo>
                  <a:lnTo>
                    <a:pt x="16592" y="543"/>
                  </a:lnTo>
                  <a:cubicBezTo>
                    <a:pt x="19422" y="1399"/>
                    <a:pt x="21113" y="2938"/>
                    <a:pt x="20376" y="3968"/>
                  </a:cubicBezTo>
                  <a:cubicBezTo>
                    <a:pt x="20376" y="3968"/>
                    <a:pt x="9053" y="19993"/>
                    <a:pt x="9053" y="19993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991" name="Shape 3991"/>
            <p:cNvSpPr/>
            <p:nvPr/>
          </p:nvSpPr>
          <p:spPr>
            <a:xfrm>
              <a:off x="5924054" y="1342628"/>
              <a:ext cx="889964" cy="1251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7" h="21258" extrusionOk="0">
                  <a:moveTo>
                    <a:pt x="3835" y="20733"/>
                  </a:moveTo>
                  <a:cubicBezTo>
                    <a:pt x="3273" y="21315"/>
                    <a:pt x="2037" y="21431"/>
                    <a:pt x="1073" y="20991"/>
                  </a:cubicBezTo>
                  <a:lnTo>
                    <a:pt x="1073" y="20991"/>
                  </a:lnTo>
                  <a:cubicBezTo>
                    <a:pt x="127" y="20530"/>
                    <a:pt x="-287" y="19711"/>
                    <a:pt x="215" y="19082"/>
                  </a:cubicBezTo>
                  <a:lnTo>
                    <a:pt x="15291" y="453"/>
                  </a:lnTo>
                  <a:cubicBezTo>
                    <a:pt x="15786" y="-169"/>
                    <a:pt x="17489" y="-165"/>
                    <a:pt x="19010" y="559"/>
                  </a:cubicBezTo>
                  <a:lnTo>
                    <a:pt x="19010" y="559"/>
                  </a:lnTo>
                  <a:cubicBezTo>
                    <a:pt x="20549" y="1263"/>
                    <a:pt x="21313" y="2336"/>
                    <a:pt x="20733" y="2939"/>
                  </a:cubicBezTo>
                  <a:cubicBezTo>
                    <a:pt x="20733" y="2939"/>
                    <a:pt x="3835" y="20733"/>
                    <a:pt x="3835" y="2073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992" name="Shape 3992"/>
            <p:cNvSpPr/>
            <p:nvPr/>
          </p:nvSpPr>
          <p:spPr>
            <a:xfrm>
              <a:off x="6783807" y="1684174"/>
              <a:ext cx="445693" cy="48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0" h="20769" extrusionOk="0">
                  <a:moveTo>
                    <a:pt x="6210" y="20225"/>
                  </a:moveTo>
                  <a:cubicBezTo>
                    <a:pt x="5302" y="21149"/>
                    <a:pt x="3287" y="20867"/>
                    <a:pt x="1711" y="19598"/>
                  </a:cubicBezTo>
                  <a:lnTo>
                    <a:pt x="1711" y="19598"/>
                  </a:lnTo>
                  <a:cubicBezTo>
                    <a:pt x="134" y="18326"/>
                    <a:pt x="-456" y="16509"/>
                    <a:pt x="377" y="15555"/>
                  </a:cubicBezTo>
                  <a:lnTo>
                    <a:pt x="13624" y="538"/>
                  </a:lnTo>
                  <a:cubicBezTo>
                    <a:pt x="14489" y="-451"/>
                    <a:pt x="16685" y="-38"/>
                    <a:pt x="18536" y="1453"/>
                  </a:cubicBezTo>
                  <a:lnTo>
                    <a:pt x="18536" y="1453"/>
                  </a:lnTo>
                  <a:cubicBezTo>
                    <a:pt x="20387" y="2943"/>
                    <a:pt x="21144" y="4908"/>
                    <a:pt x="20236" y="5832"/>
                  </a:cubicBezTo>
                  <a:cubicBezTo>
                    <a:pt x="20236" y="5832"/>
                    <a:pt x="6210" y="20225"/>
                    <a:pt x="6210" y="20225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993" name="Shape 3993"/>
            <p:cNvSpPr/>
            <p:nvPr/>
          </p:nvSpPr>
          <p:spPr>
            <a:xfrm>
              <a:off x="7113576" y="2037497"/>
              <a:ext cx="479425" cy="449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9" h="20638" extrusionOk="0">
                  <a:moveTo>
                    <a:pt x="5285" y="20240"/>
                  </a:moveTo>
                  <a:cubicBezTo>
                    <a:pt x="4318" y="21097"/>
                    <a:pt x="2500" y="20522"/>
                    <a:pt x="1221" y="18957"/>
                  </a:cubicBezTo>
                  <a:lnTo>
                    <a:pt x="1221" y="18957"/>
                  </a:lnTo>
                  <a:cubicBezTo>
                    <a:pt x="-33" y="17370"/>
                    <a:pt x="-412" y="15445"/>
                    <a:pt x="512" y="14524"/>
                  </a:cubicBezTo>
                  <a:lnTo>
                    <a:pt x="14813" y="405"/>
                  </a:lnTo>
                  <a:cubicBezTo>
                    <a:pt x="15724" y="-503"/>
                    <a:pt x="17780" y="150"/>
                    <a:pt x="19259" y="2007"/>
                  </a:cubicBezTo>
                  <a:lnTo>
                    <a:pt x="19259" y="2007"/>
                  </a:lnTo>
                  <a:cubicBezTo>
                    <a:pt x="20762" y="3840"/>
                    <a:pt x="21188" y="6029"/>
                    <a:pt x="20222" y="6884"/>
                  </a:cubicBezTo>
                  <a:cubicBezTo>
                    <a:pt x="20222" y="6884"/>
                    <a:pt x="5285" y="20240"/>
                    <a:pt x="5285" y="20240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994" name="Shape 3994"/>
            <p:cNvSpPr/>
            <p:nvPr/>
          </p:nvSpPr>
          <p:spPr>
            <a:xfrm>
              <a:off x="7396235" y="2437930"/>
              <a:ext cx="506999" cy="409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0551" extrusionOk="0">
                  <a:moveTo>
                    <a:pt x="4511" y="20274"/>
                  </a:moveTo>
                  <a:cubicBezTo>
                    <a:pt x="3491" y="21051"/>
                    <a:pt x="1850" y="20137"/>
                    <a:pt x="841" y="18233"/>
                  </a:cubicBezTo>
                  <a:lnTo>
                    <a:pt x="841" y="18233"/>
                  </a:lnTo>
                  <a:cubicBezTo>
                    <a:pt x="-193" y="16353"/>
                    <a:pt x="-306" y="14199"/>
                    <a:pt x="684" y="13343"/>
                  </a:cubicBezTo>
                  <a:lnTo>
                    <a:pt x="15936" y="289"/>
                  </a:lnTo>
                  <a:cubicBezTo>
                    <a:pt x="16906" y="-549"/>
                    <a:pt x="18761" y="491"/>
                    <a:pt x="19977" y="2699"/>
                  </a:cubicBezTo>
                  <a:lnTo>
                    <a:pt x="19977" y="2699"/>
                  </a:lnTo>
                  <a:cubicBezTo>
                    <a:pt x="21166" y="4930"/>
                    <a:pt x="21294" y="7374"/>
                    <a:pt x="20275" y="8150"/>
                  </a:cubicBezTo>
                  <a:cubicBezTo>
                    <a:pt x="20275" y="8150"/>
                    <a:pt x="4511" y="20274"/>
                    <a:pt x="4511" y="20274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995" name="Shape 3995"/>
            <p:cNvSpPr/>
            <p:nvPr/>
          </p:nvSpPr>
          <p:spPr>
            <a:xfrm>
              <a:off x="6854472" y="2897251"/>
              <a:ext cx="1317792" cy="7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0894" extrusionOk="0">
                  <a:moveTo>
                    <a:pt x="1890" y="20744"/>
                  </a:moveTo>
                  <a:cubicBezTo>
                    <a:pt x="1259" y="21199"/>
                    <a:pt x="483" y="20588"/>
                    <a:pt x="165" y="19373"/>
                  </a:cubicBezTo>
                  <a:lnTo>
                    <a:pt x="165" y="19373"/>
                  </a:lnTo>
                  <a:cubicBezTo>
                    <a:pt x="-170" y="18172"/>
                    <a:pt x="15" y="16785"/>
                    <a:pt x="627" y="16234"/>
                  </a:cubicBezTo>
                  <a:lnTo>
                    <a:pt x="18800" y="139"/>
                  </a:lnTo>
                  <a:cubicBezTo>
                    <a:pt x="19400" y="-401"/>
                    <a:pt x="20375" y="675"/>
                    <a:pt x="20911" y="2599"/>
                  </a:cubicBezTo>
                  <a:lnTo>
                    <a:pt x="20911" y="2599"/>
                  </a:lnTo>
                  <a:cubicBezTo>
                    <a:pt x="21430" y="4538"/>
                    <a:pt x="21331" y="6484"/>
                    <a:pt x="20700" y="6939"/>
                  </a:cubicBezTo>
                  <a:cubicBezTo>
                    <a:pt x="20700" y="6939"/>
                    <a:pt x="1890" y="20744"/>
                    <a:pt x="1890" y="20744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996" name="Shape 3996"/>
            <p:cNvSpPr/>
            <p:nvPr/>
          </p:nvSpPr>
          <p:spPr>
            <a:xfrm>
              <a:off x="7820222" y="3439013"/>
              <a:ext cx="544814" cy="304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0647" extrusionOk="0">
                  <a:moveTo>
                    <a:pt x="3034" y="20564"/>
                  </a:moveTo>
                  <a:cubicBezTo>
                    <a:pt x="1949" y="21083"/>
                    <a:pt x="687" y="19114"/>
                    <a:pt x="210" y="16168"/>
                  </a:cubicBezTo>
                  <a:lnTo>
                    <a:pt x="210" y="16168"/>
                  </a:lnTo>
                  <a:cubicBezTo>
                    <a:pt x="-272" y="13224"/>
                    <a:pt x="86" y="10389"/>
                    <a:pt x="1166" y="9750"/>
                  </a:cubicBezTo>
                  <a:lnTo>
                    <a:pt x="17696" y="104"/>
                  </a:lnTo>
                  <a:cubicBezTo>
                    <a:pt x="18743" y="-517"/>
                    <a:pt x="20191" y="1709"/>
                    <a:pt x="20762" y="5168"/>
                  </a:cubicBezTo>
                  <a:lnTo>
                    <a:pt x="20762" y="5168"/>
                  </a:lnTo>
                  <a:cubicBezTo>
                    <a:pt x="21328" y="8631"/>
                    <a:pt x="20899" y="11864"/>
                    <a:pt x="19816" y="12382"/>
                  </a:cubicBezTo>
                  <a:cubicBezTo>
                    <a:pt x="19816" y="12382"/>
                    <a:pt x="3034" y="20564"/>
                    <a:pt x="3034" y="20564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997" name="Shape 3997"/>
            <p:cNvSpPr/>
            <p:nvPr/>
          </p:nvSpPr>
          <p:spPr>
            <a:xfrm>
              <a:off x="7926220" y="3945443"/>
              <a:ext cx="554216" cy="247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0886" extrusionOk="0">
                  <a:moveTo>
                    <a:pt x="2504" y="20860"/>
                  </a:moveTo>
                  <a:cubicBezTo>
                    <a:pt x="1385" y="21184"/>
                    <a:pt x="381" y="18361"/>
                    <a:pt x="75" y="14617"/>
                  </a:cubicBezTo>
                  <a:lnTo>
                    <a:pt x="75" y="14617"/>
                  </a:lnTo>
                  <a:cubicBezTo>
                    <a:pt x="-226" y="10870"/>
                    <a:pt x="411" y="7461"/>
                    <a:pt x="1501" y="7002"/>
                  </a:cubicBezTo>
                  <a:lnTo>
                    <a:pt x="18408" y="44"/>
                  </a:lnTo>
                  <a:cubicBezTo>
                    <a:pt x="19497" y="-416"/>
                    <a:pt x="20672" y="2778"/>
                    <a:pt x="21020" y="7184"/>
                  </a:cubicBezTo>
                  <a:lnTo>
                    <a:pt x="21020" y="7184"/>
                  </a:lnTo>
                  <a:cubicBezTo>
                    <a:pt x="21374" y="11586"/>
                    <a:pt x="20626" y="15455"/>
                    <a:pt x="19546" y="15768"/>
                  </a:cubicBezTo>
                  <a:cubicBezTo>
                    <a:pt x="19546" y="15768"/>
                    <a:pt x="2504" y="20860"/>
                    <a:pt x="2504" y="20860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998" name="Shape 3998"/>
            <p:cNvSpPr/>
            <p:nvPr/>
          </p:nvSpPr>
          <p:spPr>
            <a:xfrm>
              <a:off x="7961552" y="4451873"/>
              <a:ext cx="556891" cy="188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412" extrusionOk="0">
                  <a:moveTo>
                    <a:pt x="2116" y="21412"/>
                  </a:moveTo>
                  <a:cubicBezTo>
                    <a:pt x="991" y="21399"/>
                    <a:pt x="46" y="17232"/>
                    <a:pt x="2" y="12104"/>
                  </a:cubicBezTo>
                  <a:lnTo>
                    <a:pt x="2" y="12104"/>
                  </a:lnTo>
                  <a:cubicBezTo>
                    <a:pt x="-42" y="6977"/>
                    <a:pt x="830" y="2680"/>
                    <a:pt x="1954" y="2505"/>
                  </a:cubicBezTo>
                  <a:lnTo>
                    <a:pt x="19372" y="5"/>
                  </a:lnTo>
                  <a:cubicBezTo>
                    <a:pt x="20495" y="-172"/>
                    <a:pt x="21456" y="4553"/>
                    <a:pt x="21507" y="10560"/>
                  </a:cubicBezTo>
                  <a:lnTo>
                    <a:pt x="21507" y="10560"/>
                  </a:lnTo>
                  <a:cubicBezTo>
                    <a:pt x="21558" y="16571"/>
                    <a:pt x="20678" y="21428"/>
                    <a:pt x="19555" y="21412"/>
                  </a:cubicBezTo>
                  <a:cubicBezTo>
                    <a:pt x="19555" y="21412"/>
                    <a:pt x="2116" y="21412"/>
                    <a:pt x="2116" y="21412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999" name="Shape 3999"/>
            <p:cNvSpPr/>
            <p:nvPr/>
          </p:nvSpPr>
          <p:spPr>
            <a:xfrm rot="3887444">
              <a:off x="4806215" y="3014532"/>
              <a:ext cx="999919" cy="2491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14" y="14652"/>
                  </a:moveTo>
                  <a:lnTo>
                    <a:pt x="11044" y="0"/>
                  </a:lnTo>
                  <a:lnTo>
                    <a:pt x="10278" y="0"/>
                  </a:lnTo>
                  <a:lnTo>
                    <a:pt x="2168" y="14662"/>
                  </a:lnTo>
                  <a:cubicBezTo>
                    <a:pt x="807" y="15387"/>
                    <a:pt x="0" y="16288"/>
                    <a:pt x="0" y="17266"/>
                  </a:cubicBezTo>
                  <a:cubicBezTo>
                    <a:pt x="0" y="19660"/>
                    <a:pt x="4835" y="21600"/>
                    <a:pt x="10800" y="21600"/>
                  </a:cubicBezTo>
                  <a:cubicBezTo>
                    <a:pt x="16765" y="21600"/>
                    <a:pt x="21600" y="19660"/>
                    <a:pt x="21600" y="17266"/>
                  </a:cubicBezTo>
                  <a:cubicBezTo>
                    <a:pt x="21600" y="16284"/>
                    <a:pt x="20785" y="15379"/>
                    <a:pt x="19414" y="14652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000" name="Shape 4000"/>
            <p:cNvSpPr/>
            <p:nvPr/>
          </p:nvSpPr>
          <p:spPr>
            <a:xfrm>
              <a:off x="0" y="0"/>
              <a:ext cx="9361596" cy="4928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59" y="20516"/>
                  </a:moveTo>
                  <a:cubicBezTo>
                    <a:pt x="20458" y="15446"/>
                    <a:pt x="19378" y="10866"/>
                    <a:pt x="17630" y="7542"/>
                  </a:cubicBezTo>
                  <a:lnTo>
                    <a:pt x="17630" y="7542"/>
                  </a:lnTo>
                  <a:cubicBezTo>
                    <a:pt x="15880" y="4220"/>
                    <a:pt x="13469" y="2169"/>
                    <a:pt x="10800" y="2168"/>
                  </a:cubicBezTo>
                  <a:lnTo>
                    <a:pt x="10800" y="2168"/>
                  </a:lnTo>
                  <a:cubicBezTo>
                    <a:pt x="8131" y="2169"/>
                    <a:pt x="5720" y="4220"/>
                    <a:pt x="3970" y="7542"/>
                  </a:cubicBezTo>
                  <a:lnTo>
                    <a:pt x="3970" y="7542"/>
                  </a:lnTo>
                  <a:cubicBezTo>
                    <a:pt x="2222" y="10866"/>
                    <a:pt x="1142" y="15446"/>
                    <a:pt x="1141" y="20516"/>
                  </a:cubicBezTo>
                  <a:lnTo>
                    <a:pt x="1141" y="20516"/>
                  </a:lnTo>
                  <a:lnTo>
                    <a:pt x="1141" y="20516"/>
                  </a:lnTo>
                  <a:cubicBezTo>
                    <a:pt x="1141" y="21115"/>
                    <a:pt x="886" y="21600"/>
                    <a:pt x="571" y="21600"/>
                  </a:cubicBezTo>
                  <a:lnTo>
                    <a:pt x="571" y="21600"/>
                  </a:lnTo>
                  <a:cubicBezTo>
                    <a:pt x="255" y="21600"/>
                    <a:pt x="0" y="21115"/>
                    <a:pt x="0" y="20516"/>
                  </a:cubicBezTo>
                  <a:lnTo>
                    <a:pt x="0" y="20516"/>
                  </a:lnTo>
                  <a:cubicBezTo>
                    <a:pt x="0" y="9185"/>
                    <a:pt x="4835" y="1"/>
                    <a:pt x="10800" y="0"/>
                  </a:cubicBezTo>
                  <a:lnTo>
                    <a:pt x="10800" y="0"/>
                  </a:lnTo>
                  <a:cubicBezTo>
                    <a:pt x="16765" y="1"/>
                    <a:pt x="21600" y="9185"/>
                    <a:pt x="21600" y="20516"/>
                  </a:cubicBezTo>
                  <a:lnTo>
                    <a:pt x="21600" y="20516"/>
                  </a:lnTo>
                  <a:cubicBezTo>
                    <a:pt x="21600" y="21115"/>
                    <a:pt x="21344" y="21600"/>
                    <a:pt x="21029" y="21600"/>
                  </a:cubicBezTo>
                  <a:lnTo>
                    <a:pt x="21029" y="21600"/>
                  </a:lnTo>
                  <a:cubicBezTo>
                    <a:pt x="20714" y="21600"/>
                    <a:pt x="20459" y="21115"/>
                    <a:pt x="20459" y="20516"/>
                  </a:cubicBezTo>
                  <a:cubicBezTo>
                    <a:pt x="20459" y="20516"/>
                    <a:pt x="20459" y="20516"/>
                    <a:pt x="20459" y="2051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4003" name="Shape 4003"/>
          <p:cNvSpPr/>
          <p:nvPr/>
        </p:nvSpPr>
        <p:spPr>
          <a:xfrm>
            <a:off x="-3850" y="8555501"/>
            <a:ext cx="24391700" cy="5161940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04" name="Shape 4004"/>
          <p:cNvSpPr/>
          <p:nvPr/>
        </p:nvSpPr>
        <p:spPr>
          <a:xfrm>
            <a:off x="519157" y="11059596"/>
            <a:ext cx="4424877" cy="1800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l">
              <a:lnSpc>
                <a:spcPct val="130000"/>
              </a:lnSpc>
              <a:defRPr sz="1800"/>
            </a:pPr>
            <a:r>
              <a:rPr lang="en-US" sz="3000" dirty="0">
                <a:solidFill>
                  <a:schemeClr val="bg2"/>
                </a:solidFill>
                <a:latin typeface="Roboto Bold"/>
                <a:ea typeface="Roboto Bold"/>
                <a:cs typeface="Roboto Bold"/>
                <a:sym typeface="Roboto Bold"/>
              </a:rPr>
              <a:t>Improved Communication</a:t>
            </a:r>
            <a:endParaRPr sz="3000" dirty="0">
              <a:solidFill>
                <a:schemeClr val="bg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lvl="0" algn="l">
              <a:lnSpc>
                <a:spcPct val="130000"/>
              </a:lnSpc>
              <a:defRPr sz="1800"/>
            </a:pPr>
            <a:r>
              <a:rPr lang="en-US" sz="2000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Limit miscommunication and receive faster owner acceptance, faster review times and greater clarity of scope.</a:t>
            </a:r>
          </a:p>
        </p:txBody>
      </p:sp>
      <p:sp>
        <p:nvSpPr>
          <p:cNvPr id="4005" name="Shape 4005"/>
          <p:cNvSpPr/>
          <p:nvPr/>
        </p:nvSpPr>
        <p:spPr>
          <a:xfrm>
            <a:off x="5867401" y="11059597"/>
            <a:ext cx="3896062" cy="2200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l">
              <a:lnSpc>
                <a:spcPct val="130000"/>
              </a:lnSpc>
              <a:defRPr sz="1800"/>
            </a:pPr>
            <a:r>
              <a:rPr lang="en-US" sz="3000" dirty="0">
                <a:solidFill>
                  <a:schemeClr val="accent2"/>
                </a:solidFill>
                <a:latin typeface="Roboto Bold"/>
                <a:ea typeface="Roboto Bold"/>
                <a:cs typeface="Roboto Bold"/>
                <a:sym typeface="Roboto Bold"/>
              </a:rPr>
              <a:t>Business Development</a:t>
            </a:r>
            <a:endParaRPr sz="3000" dirty="0"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lvl="0" algn="l">
              <a:lnSpc>
                <a:spcPct val="130000"/>
              </a:lnSpc>
              <a:defRPr sz="1800"/>
            </a:pPr>
            <a:r>
              <a:rPr lang="en-US" sz="2000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Competitive advantage and greater communication of vision, especially for architecture and design/build firms.</a:t>
            </a:r>
          </a:p>
        </p:txBody>
      </p:sp>
      <p:sp>
        <p:nvSpPr>
          <p:cNvPr id="4006" name="Shape 4006"/>
          <p:cNvSpPr/>
          <p:nvPr/>
        </p:nvSpPr>
        <p:spPr>
          <a:xfrm>
            <a:off x="10117381" y="11059596"/>
            <a:ext cx="4117026" cy="1800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l">
              <a:lnSpc>
                <a:spcPct val="130000"/>
              </a:lnSpc>
              <a:defRPr sz="1800"/>
            </a:pPr>
            <a:r>
              <a:rPr lang="en-US" sz="3000" dirty="0">
                <a:solidFill>
                  <a:schemeClr val="accent3"/>
                </a:solidFill>
                <a:latin typeface="Roboto Bold"/>
                <a:ea typeface="Roboto Bold"/>
                <a:cs typeface="Roboto Bold"/>
                <a:sym typeface="Roboto Bold"/>
              </a:rPr>
              <a:t>Cost/Schedule Savings</a:t>
            </a:r>
            <a:endParaRPr sz="3000" dirty="0">
              <a:solidFill>
                <a:schemeClr val="accent3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lvl="0" algn="l">
              <a:lnSpc>
                <a:spcPct val="130000"/>
              </a:lnSpc>
              <a:defRPr sz="1800"/>
            </a:pPr>
            <a:r>
              <a:rPr lang="en-US" sz="2000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Reduce the cost and schedule impacts due to change orders, issue resolution and design flaws.</a:t>
            </a:r>
          </a:p>
        </p:txBody>
      </p:sp>
      <p:sp>
        <p:nvSpPr>
          <p:cNvPr id="4007" name="Shape 4007"/>
          <p:cNvSpPr/>
          <p:nvPr/>
        </p:nvSpPr>
        <p:spPr>
          <a:xfrm>
            <a:off x="15209473" y="11059596"/>
            <a:ext cx="3600285" cy="1800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lnSpc>
                <a:spcPct val="130000"/>
              </a:lnSpc>
              <a:defRPr sz="1800"/>
            </a:pPr>
            <a:r>
              <a:rPr lang="en-US" sz="3000" dirty="0">
                <a:solidFill>
                  <a:schemeClr val="accent4"/>
                </a:solidFill>
                <a:latin typeface="Roboto Bold"/>
                <a:ea typeface="Roboto Bold"/>
                <a:cs typeface="Roboto Bold"/>
                <a:sym typeface="Roboto Bold"/>
              </a:rPr>
              <a:t>Public Outreach</a:t>
            </a:r>
            <a:endParaRPr sz="3000" dirty="0">
              <a:solidFill>
                <a:schemeClr val="accent4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lvl="0" algn="l">
              <a:lnSpc>
                <a:spcPct val="130000"/>
              </a:lnSpc>
              <a:defRPr sz="1800"/>
            </a:pPr>
            <a:r>
              <a:rPr lang="en-US" sz="2000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Communicate your vision more effectively to community stakeholders.</a:t>
            </a:r>
          </a:p>
        </p:txBody>
      </p:sp>
      <p:sp>
        <p:nvSpPr>
          <p:cNvPr id="4008" name="Shape 4008"/>
          <p:cNvSpPr/>
          <p:nvPr/>
        </p:nvSpPr>
        <p:spPr>
          <a:xfrm>
            <a:off x="20223468" y="11059596"/>
            <a:ext cx="3600285" cy="2200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lnSpc>
                <a:spcPct val="130000"/>
              </a:lnSpc>
              <a:defRPr sz="1800"/>
            </a:pPr>
            <a:r>
              <a:rPr lang="en-US" sz="3000" dirty="0">
                <a:solidFill>
                  <a:schemeClr val="accent5"/>
                </a:solidFill>
                <a:latin typeface="Roboto Bold"/>
                <a:ea typeface="Roboto Medium"/>
                <a:cs typeface="Roboto Medium"/>
                <a:sym typeface="Roboto Bold"/>
              </a:rPr>
              <a:t>Stay Cutting Edge</a:t>
            </a:r>
            <a:endParaRPr sz="3000" dirty="0">
              <a:solidFill>
                <a:schemeClr val="accent5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lvl="0" algn="l">
              <a:lnSpc>
                <a:spcPct val="130000"/>
              </a:lnSpc>
              <a:defRPr sz="1800"/>
            </a:pPr>
            <a:r>
              <a:rPr lang="en-US" sz="2000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VR implementation proves that a firm is willing to stay cutting edge to provide the best services for their client.</a:t>
            </a:r>
            <a:endParaRPr sz="200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4014" name="Group 4014"/>
          <p:cNvGrpSpPr/>
          <p:nvPr/>
        </p:nvGrpSpPr>
        <p:grpSpPr>
          <a:xfrm>
            <a:off x="11188543" y="9603286"/>
            <a:ext cx="1270001" cy="1270001"/>
            <a:chOff x="0" y="0"/>
            <a:chExt cx="1270000" cy="1270000"/>
          </a:xfrm>
        </p:grpSpPr>
        <p:sp>
          <p:nvSpPr>
            <p:cNvPr id="4012" name="Shape 4012"/>
            <p:cNvSpPr/>
            <p:nvPr/>
          </p:nvSpPr>
          <p:spPr>
            <a:xfrm>
              <a:off x="0" y="0"/>
              <a:ext cx="1270000" cy="1270000"/>
            </a:xfrm>
            <a:prstGeom prst="rect">
              <a:avLst/>
            </a:prstGeom>
            <a:noFill/>
            <a:ln w="88900" cap="flat">
              <a:solidFill>
                <a:schemeClr val="accent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4013" name="Shape 4013"/>
            <p:cNvSpPr/>
            <p:nvPr/>
          </p:nvSpPr>
          <p:spPr>
            <a:xfrm>
              <a:off x="242915" y="244162"/>
              <a:ext cx="764804" cy="764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600" extrusionOk="0">
                  <a:moveTo>
                    <a:pt x="10799" y="0"/>
                  </a:moveTo>
                  <a:cubicBezTo>
                    <a:pt x="4844" y="0"/>
                    <a:pt x="2" y="4843"/>
                    <a:pt x="0" y="10800"/>
                  </a:cubicBezTo>
                  <a:cubicBezTo>
                    <a:pt x="2" y="16754"/>
                    <a:pt x="4842" y="21600"/>
                    <a:pt x="10792" y="21600"/>
                  </a:cubicBezTo>
                  <a:lnTo>
                    <a:pt x="10806" y="21600"/>
                  </a:lnTo>
                  <a:cubicBezTo>
                    <a:pt x="13691" y="21600"/>
                    <a:pt x="16396" y="20471"/>
                    <a:pt x="18435" y="18430"/>
                  </a:cubicBezTo>
                  <a:cubicBezTo>
                    <a:pt x="20474" y="16392"/>
                    <a:pt x="21600" y="13678"/>
                    <a:pt x="21598" y="10793"/>
                  </a:cubicBezTo>
                  <a:cubicBezTo>
                    <a:pt x="21600" y="7911"/>
                    <a:pt x="20476" y="5204"/>
                    <a:pt x="18435" y="3163"/>
                  </a:cubicBezTo>
                  <a:cubicBezTo>
                    <a:pt x="16393" y="1125"/>
                    <a:pt x="13684" y="0"/>
                    <a:pt x="10799" y="0"/>
                  </a:cubicBezTo>
                  <a:close/>
                  <a:moveTo>
                    <a:pt x="10799" y="899"/>
                  </a:moveTo>
                  <a:cubicBezTo>
                    <a:pt x="13441" y="899"/>
                    <a:pt x="15925" y="1928"/>
                    <a:pt x="17794" y="3797"/>
                  </a:cubicBezTo>
                  <a:cubicBezTo>
                    <a:pt x="19665" y="5666"/>
                    <a:pt x="20692" y="8151"/>
                    <a:pt x="20692" y="10793"/>
                  </a:cubicBezTo>
                  <a:cubicBezTo>
                    <a:pt x="20694" y="13438"/>
                    <a:pt x="19669" y="15925"/>
                    <a:pt x="17801" y="17796"/>
                  </a:cubicBezTo>
                  <a:cubicBezTo>
                    <a:pt x="15932" y="19665"/>
                    <a:pt x="13448" y="20694"/>
                    <a:pt x="10806" y="20694"/>
                  </a:cubicBezTo>
                  <a:lnTo>
                    <a:pt x="10799" y="20694"/>
                  </a:lnTo>
                  <a:cubicBezTo>
                    <a:pt x="5344" y="20694"/>
                    <a:pt x="899" y="16256"/>
                    <a:pt x="899" y="10800"/>
                  </a:cubicBezTo>
                  <a:cubicBezTo>
                    <a:pt x="899" y="5341"/>
                    <a:pt x="5342" y="899"/>
                    <a:pt x="10799" y="899"/>
                  </a:cubicBezTo>
                  <a:close/>
                  <a:moveTo>
                    <a:pt x="10743" y="2007"/>
                  </a:moveTo>
                  <a:cubicBezTo>
                    <a:pt x="5923" y="2007"/>
                    <a:pt x="2007" y="5922"/>
                    <a:pt x="2007" y="10737"/>
                  </a:cubicBezTo>
                  <a:cubicBezTo>
                    <a:pt x="2007" y="13072"/>
                    <a:pt x="2913" y="15267"/>
                    <a:pt x="4563" y="16918"/>
                  </a:cubicBezTo>
                  <a:cubicBezTo>
                    <a:pt x="6214" y="18567"/>
                    <a:pt x="8407" y="19482"/>
                    <a:pt x="10743" y="19482"/>
                  </a:cubicBezTo>
                  <a:cubicBezTo>
                    <a:pt x="13075" y="19482"/>
                    <a:pt x="15272" y="18569"/>
                    <a:pt x="16923" y="16918"/>
                  </a:cubicBezTo>
                  <a:cubicBezTo>
                    <a:pt x="17525" y="16315"/>
                    <a:pt x="17989" y="15625"/>
                    <a:pt x="18386" y="14897"/>
                  </a:cubicBezTo>
                  <a:cubicBezTo>
                    <a:pt x="18401" y="14887"/>
                    <a:pt x="18421" y="14895"/>
                    <a:pt x="18435" y="14883"/>
                  </a:cubicBezTo>
                  <a:cubicBezTo>
                    <a:pt x="18542" y="14792"/>
                    <a:pt x="18583" y="14665"/>
                    <a:pt x="18581" y="14535"/>
                  </a:cubicBezTo>
                  <a:cubicBezTo>
                    <a:pt x="19149" y="13363"/>
                    <a:pt x="19480" y="12078"/>
                    <a:pt x="19480" y="10737"/>
                  </a:cubicBezTo>
                  <a:cubicBezTo>
                    <a:pt x="19480" y="8405"/>
                    <a:pt x="18567" y="6215"/>
                    <a:pt x="16916" y="4564"/>
                  </a:cubicBezTo>
                  <a:cubicBezTo>
                    <a:pt x="15265" y="2913"/>
                    <a:pt x="13077" y="2007"/>
                    <a:pt x="10743" y="2007"/>
                  </a:cubicBezTo>
                  <a:close/>
                  <a:moveTo>
                    <a:pt x="10743" y="2906"/>
                  </a:moveTo>
                  <a:cubicBezTo>
                    <a:pt x="12834" y="2906"/>
                    <a:pt x="14801" y="3717"/>
                    <a:pt x="16282" y="5198"/>
                  </a:cubicBezTo>
                  <a:cubicBezTo>
                    <a:pt x="17761" y="6677"/>
                    <a:pt x="18574" y="8646"/>
                    <a:pt x="18574" y="10737"/>
                  </a:cubicBezTo>
                  <a:cubicBezTo>
                    <a:pt x="18574" y="11775"/>
                    <a:pt x="18371" y="12782"/>
                    <a:pt x="17989" y="13713"/>
                  </a:cubicBezTo>
                  <a:cubicBezTo>
                    <a:pt x="16235" y="11920"/>
                    <a:pt x="13885" y="10860"/>
                    <a:pt x="11377" y="10730"/>
                  </a:cubicBezTo>
                  <a:lnTo>
                    <a:pt x="11377" y="6912"/>
                  </a:lnTo>
                  <a:cubicBezTo>
                    <a:pt x="11377" y="6662"/>
                    <a:pt x="11173" y="6466"/>
                    <a:pt x="10924" y="6466"/>
                  </a:cubicBezTo>
                  <a:cubicBezTo>
                    <a:pt x="10675" y="6466"/>
                    <a:pt x="10478" y="6662"/>
                    <a:pt x="10478" y="6912"/>
                  </a:cubicBezTo>
                  <a:lnTo>
                    <a:pt x="10478" y="10723"/>
                  </a:lnTo>
                  <a:cubicBezTo>
                    <a:pt x="7845" y="10823"/>
                    <a:pt x="5375" y="11955"/>
                    <a:pt x="3574" y="13880"/>
                  </a:cubicBezTo>
                  <a:cubicBezTo>
                    <a:pt x="3145" y="12901"/>
                    <a:pt x="2905" y="11839"/>
                    <a:pt x="2905" y="10737"/>
                  </a:cubicBezTo>
                  <a:cubicBezTo>
                    <a:pt x="2903" y="6420"/>
                    <a:pt x="6421" y="2908"/>
                    <a:pt x="10743" y="2906"/>
                  </a:cubicBezTo>
                  <a:close/>
                  <a:moveTo>
                    <a:pt x="10924" y="4013"/>
                  </a:moveTo>
                  <a:cubicBezTo>
                    <a:pt x="10798" y="4013"/>
                    <a:pt x="10701" y="4113"/>
                    <a:pt x="10701" y="4236"/>
                  </a:cubicBezTo>
                  <a:lnTo>
                    <a:pt x="10701" y="5268"/>
                  </a:lnTo>
                  <a:cubicBezTo>
                    <a:pt x="10701" y="5393"/>
                    <a:pt x="10798" y="5491"/>
                    <a:pt x="10924" y="5491"/>
                  </a:cubicBezTo>
                  <a:cubicBezTo>
                    <a:pt x="11050" y="5491"/>
                    <a:pt x="11147" y="5393"/>
                    <a:pt x="11147" y="5268"/>
                  </a:cubicBezTo>
                  <a:lnTo>
                    <a:pt x="11147" y="4236"/>
                  </a:lnTo>
                  <a:cubicBezTo>
                    <a:pt x="11147" y="4113"/>
                    <a:pt x="11048" y="4013"/>
                    <a:pt x="10924" y="4013"/>
                  </a:cubicBezTo>
                  <a:close/>
                  <a:moveTo>
                    <a:pt x="9085" y="4236"/>
                  </a:moveTo>
                  <a:cubicBezTo>
                    <a:pt x="8964" y="4267"/>
                    <a:pt x="8893" y="4394"/>
                    <a:pt x="8925" y="4515"/>
                  </a:cubicBezTo>
                  <a:lnTo>
                    <a:pt x="9190" y="5511"/>
                  </a:lnTo>
                  <a:cubicBezTo>
                    <a:pt x="9216" y="5612"/>
                    <a:pt x="9306" y="5679"/>
                    <a:pt x="9406" y="5679"/>
                  </a:cubicBezTo>
                  <a:cubicBezTo>
                    <a:pt x="9425" y="5679"/>
                    <a:pt x="9448" y="5676"/>
                    <a:pt x="9468" y="5672"/>
                  </a:cubicBezTo>
                  <a:cubicBezTo>
                    <a:pt x="9589" y="5639"/>
                    <a:pt x="9659" y="5520"/>
                    <a:pt x="9628" y="5400"/>
                  </a:cubicBezTo>
                  <a:lnTo>
                    <a:pt x="9357" y="4397"/>
                  </a:lnTo>
                  <a:cubicBezTo>
                    <a:pt x="9324" y="4278"/>
                    <a:pt x="9206" y="4207"/>
                    <a:pt x="9085" y="4236"/>
                  </a:cubicBezTo>
                  <a:close/>
                  <a:moveTo>
                    <a:pt x="12589" y="4243"/>
                  </a:moveTo>
                  <a:cubicBezTo>
                    <a:pt x="12468" y="4210"/>
                    <a:pt x="12342" y="4278"/>
                    <a:pt x="12311" y="4397"/>
                  </a:cubicBezTo>
                  <a:lnTo>
                    <a:pt x="12046" y="5400"/>
                  </a:lnTo>
                  <a:cubicBezTo>
                    <a:pt x="12013" y="5519"/>
                    <a:pt x="12087" y="5640"/>
                    <a:pt x="12206" y="5672"/>
                  </a:cubicBezTo>
                  <a:cubicBezTo>
                    <a:pt x="12226" y="5678"/>
                    <a:pt x="12242" y="5686"/>
                    <a:pt x="12262" y="5686"/>
                  </a:cubicBezTo>
                  <a:cubicBezTo>
                    <a:pt x="12361" y="5686"/>
                    <a:pt x="12452" y="5613"/>
                    <a:pt x="12478" y="5511"/>
                  </a:cubicBezTo>
                  <a:lnTo>
                    <a:pt x="12750" y="4515"/>
                  </a:lnTo>
                  <a:cubicBezTo>
                    <a:pt x="12783" y="4396"/>
                    <a:pt x="12711" y="4274"/>
                    <a:pt x="12589" y="4243"/>
                  </a:cubicBezTo>
                  <a:close/>
                  <a:moveTo>
                    <a:pt x="7636" y="4912"/>
                  </a:moveTo>
                  <a:cubicBezTo>
                    <a:pt x="7580" y="4897"/>
                    <a:pt x="7523" y="4901"/>
                    <a:pt x="7469" y="4933"/>
                  </a:cubicBezTo>
                  <a:cubicBezTo>
                    <a:pt x="7361" y="4995"/>
                    <a:pt x="7321" y="5131"/>
                    <a:pt x="7385" y="5240"/>
                  </a:cubicBezTo>
                  <a:lnTo>
                    <a:pt x="7901" y="6139"/>
                  </a:lnTo>
                  <a:cubicBezTo>
                    <a:pt x="7942" y="6209"/>
                    <a:pt x="8019" y="6250"/>
                    <a:pt x="8096" y="6250"/>
                  </a:cubicBezTo>
                  <a:cubicBezTo>
                    <a:pt x="8133" y="6250"/>
                    <a:pt x="8172" y="6235"/>
                    <a:pt x="8207" y="6215"/>
                  </a:cubicBezTo>
                  <a:cubicBezTo>
                    <a:pt x="8315" y="6154"/>
                    <a:pt x="8353" y="6017"/>
                    <a:pt x="8291" y="5909"/>
                  </a:cubicBezTo>
                  <a:lnTo>
                    <a:pt x="7775" y="5017"/>
                  </a:lnTo>
                  <a:cubicBezTo>
                    <a:pt x="7744" y="4963"/>
                    <a:pt x="7692" y="4927"/>
                    <a:pt x="7636" y="4912"/>
                  </a:cubicBezTo>
                  <a:close/>
                  <a:moveTo>
                    <a:pt x="14059" y="4912"/>
                  </a:moveTo>
                  <a:cubicBezTo>
                    <a:pt x="14004" y="4927"/>
                    <a:pt x="13952" y="4957"/>
                    <a:pt x="13920" y="5010"/>
                  </a:cubicBezTo>
                  <a:lnTo>
                    <a:pt x="13405" y="5909"/>
                  </a:lnTo>
                  <a:cubicBezTo>
                    <a:pt x="13343" y="6017"/>
                    <a:pt x="13380" y="6153"/>
                    <a:pt x="13488" y="6215"/>
                  </a:cubicBezTo>
                  <a:cubicBezTo>
                    <a:pt x="13526" y="6235"/>
                    <a:pt x="13560" y="6250"/>
                    <a:pt x="13600" y="6250"/>
                  </a:cubicBezTo>
                  <a:cubicBezTo>
                    <a:pt x="13677" y="6250"/>
                    <a:pt x="13753" y="6202"/>
                    <a:pt x="13795" y="6132"/>
                  </a:cubicBezTo>
                  <a:lnTo>
                    <a:pt x="14310" y="5240"/>
                  </a:lnTo>
                  <a:cubicBezTo>
                    <a:pt x="14372" y="5131"/>
                    <a:pt x="14335" y="4995"/>
                    <a:pt x="14227" y="4933"/>
                  </a:cubicBezTo>
                  <a:cubicBezTo>
                    <a:pt x="14173" y="4902"/>
                    <a:pt x="14115" y="4897"/>
                    <a:pt x="14059" y="4912"/>
                  </a:cubicBezTo>
                  <a:close/>
                  <a:moveTo>
                    <a:pt x="6242" y="6020"/>
                  </a:moveTo>
                  <a:cubicBezTo>
                    <a:pt x="6185" y="6020"/>
                    <a:pt x="6126" y="6039"/>
                    <a:pt x="6082" y="6083"/>
                  </a:cubicBezTo>
                  <a:cubicBezTo>
                    <a:pt x="5994" y="6171"/>
                    <a:pt x="5994" y="6315"/>
                    <a:pt x="6082" y="6403"/>
                  </a:cubicBezTo>
                  <a:lnTo>
                    <a:pt x="6814" y="7128"/>
                  </a:lnTo>
                  <a:cubicBezTo>
                    <a:pt x="6858" y="7173"/>
                    <a:pt x="6915" y="7198"/>
                    <a:pt x="6974" y="7198"/>
                  </a:cubicBezTo>
                  <a:cubicBezTo>
                    <a:pt x="7031" y="7198"/>
                    <a:pt x="7090" y="7173"/>
                    <a:pt x="7134" y="7128"/>
                  </a:cubicBezTo>
                  <a:cubicBezTo>
                    <a:pt x="7223" y="7040"/>
                    <a:pt x="7223" y="6900"/>
                    <a:pt x="7134" y="6814"/>
                  </a:cubicBezTo>
                  <a:lnTo>
                    <a:pt x="6403" y="6083"/>
                  </a:lnTo>
                  <a:cubicBezTo>
                    <a:pt x="6359" y="6039"/>
                    <a:pt x="6300" y="6020"/>
                    <a:pt x="6242" y="6020"/>
                  </a:cubicBezTo>
                  <a:close/>
                  <a:moveTo>
                    <a:pt x="15446" y="6020"/>
                  </a:moveTo>
                  <a:cubicBezTo>
                    <a:pt x="15389" y="6020"/>
                    <a:pt x="15330" y="6039"/>
                    <a:pt x="15286" y="6083"/>
                  </a:cubicBezTo>
                  <a:lnTo>
                    <a:pt x="14554" y="6814"/>
                  </a:lnTo>
                  <a:cubicBezTo>
                    <a:pt x="14466" y="6902"/>
                    <a:pt x="14466" y="7047"/>
                    <a:pt x="14554" y="7135"/>
                  </a:cubicBezTo>
                  <a:cubicBezTo>
                    <a:pt x="14599" y="7179"/>
                    <a:pt x="14655" y="7198"/>
                    <a:pt x="14714" y="7198"/>
                  </a:cubicBezTo>
                  <a:cubicBezTo>
                    <a:pt x="14772" y="7198"/>
                    <a:pt x="14831" y="7179"/>
                    <a:pt x="14875" y="7135"/>
                  </a:cubicBezTo>
                  <a:lnTo>
                    <a:pt x="15606" y="6403"/>
                  </a:lnTo>
                  <a:cubicBezTo>
                    <a:pt x="15695" y="6315"/>
                    <a:pt x="15695" y="6171"/>
                    <a:pt x="15606" y="6083"/>
                  </a:cubicBezTo>
                  <a:cubicBezTo>
                    <a:pt x="15562" y="6039"/>
                    <a:pt x="15503" y="6020"/>
                    <a:pt x="15446" y="6020"/>
                  </a:cubicBezTo>
                  <a:close/>
                  <a:moveTo>
                    <a:pt x="5072" y="7365"/>
                  </a:moveTo>
                  <a:cubicBezTo>
                    <a:pt x="5016" y="7380"/>
                    <a:pt x="4963" y="7415"/>
                    <a:pt x="4933" y="7469"/>
                  </a:cubicBezTo>
                  <a:cubicBezTo>
                    <a:pt x="4871" y="7578"/>
                    <a:pt x="4908" y="7714"/>
                    <a:pt x="5016" y="7776"/>
                  </a:cubicBezTo>
                  <a:lnTo>
                    <a:pt x="5908" y="8292"/>
                  </a:lnTo>
                  <a:cubicBezTo>
                    <a:pt x="5944" y="8312"/>
                    <a:pt x="5982" y="8319"/>
                    <a:pt x="6020" y="8319"/>
                  </a:cubicBezTo>
                  <a:cubicBezTo>
                    <a:pt x="6097" y="8319"/>
                    <a:pt x="6173" y="8281"/>
                    <a:pt x="6215" y="8208"/>
                  </a:cubicBezTo>
                  <a:cubicBezTo>
                    <a:pt x="6276" y="8100"/>
                    <a:pt x="6239" y="7963"/>
                    <a:pt x="6131" y="7901"/>
                  </a:cubicBezTo>
                  <a:lnTo>
                    <a:pt x="5239" y="7386"/>
                  </a:lnTo>
                  <a:cubicBezTo>
                    <a:pt x="5185" y="7355"/>
                    <a:pt x="5128" y="7350"/>
                    <a:pt x="5072" y="7365"/>
                  </a:cubicBezTo>
                  <a:close/>
                  <a:moveTo>
                    <a:pt x="16561" y="7365"/>
                  </a:moveTo>
                  <a:cubicBezTo>
                    <a:pt x="16505" y="7350"/>
                    <a:pt x="16440" y="7355"/>
                    <a:pt x="16386" y="7386"/>
                  </a:cubicBezTo>
                  <a:lnTo>
                    <a:pt x="15495" y="7901"/>
                  </a:lnTo>
                  <a:cubicBezTo>
                    <a:pt x="15387" y="7963"/>
                    <a:pt x="15348" y="8100"/>
                    <a:pt x="15411" y="8208"/>
                  </a:cubicBezTo>
                  <a:cubicBezTo>
                    <a:pt x="15451" y="8278"/>
                    <a:pt x="15528" y="8326"/>
                    <a:pt x="15606" y="8326"/>
                  </a:cubicBezTo>
                  <a:cubicBezTo>
                    <a:pt x="15646" y="8326"/>
                    <a:pt x="15682" y="8311"/>
                    <a:pt x="15718" y="8292"/>
                  </a:cubicBezTo>
                  <a:lnTo>
                    <a:pt x="16609" y="7776"/>
                  </a:lnTo>
                  <a:cubicBezTo>
                    <a:pt x="16717" y="7713"/>
                    <a:pt x="16755" y="7578"/>
                    <a:pt x="16693" y="7469"/>
                  </a:cubicBezTo>
                  <a:cubicBezTo>
                    <a:pt x="16662" y="7416"/>
                    <a:pt x="16616" y="7380"/>
                    <a:pt x="16561" y="7365"/>
                  </a:cubicBezTo>
                  <a:close/>
                  <a:moveTo>
                    <a:pt x="4515" y="8919"/>
                  </a:moveTo>
                  <a:cubicBezTo>
                    <a:pt x="4396" y="8890"/>
                    <a:pt x="4276" y="8965"/>
                    <a:pt x="4243" y="9086"/>
                  </a:cubicBezTo>
                  <a:cubicBezTo>
                    <a:pt x="4212" y="9205"/>
                    <a:pt x="4282" y="9324"/>
                    <a:pt x="4403" y="9358"/>
                  </a:cubicBezTo>
                  <a:lnTo>
                    <a:pt x="5399" y="9622"/>
                  </a:lnTo>
                  <a:cubicBezTo>
                    <a:pt x="5419" y="9630"/>
                    <a:pt x="5435" y="9636"/>
                    <a:pt x="5455" y="9636"/>
                  </a:cubicBezTo>
                  <a:cubicBezTo>
                    <a:pt x="5554" y="9636"/>
                    <a:pt x="5645" y="9571"/>
                    <a:pt x="5671" y="9469"/>
                  </a:cubicBezTo>
                  <a:cubicBezTo>
                    <a:pt x="5704" y="9348"/>
                    <a:pt x="5637" y="9224"/>
                    <a:pt x="5518" y="9190"/>
                  </a:cubicBezTo>
                  <a:lnTo>
                    <a:pt x="4515" y="8919"/>
                  </a:lnTo>
                  <a:close/>
                  <a:moveTo>
                    <a:pt x="16993" y="8919"/>
                  </a:moveTo>
                  <a:lnTo>
                    <a:pt x="15996" y="9190"/>
                  </a:lnTo>
                  <a:cubicBezTo>
                    <a:pt x="15875" y="9224"/>
                    <a:pt x="15805" y="9343"/>
                    <a:pt x="15836" y="9462"/>
                  </a:cubicBezTo>
                  <a:cubicBezTo>
                    <a:pt x="15863" y="9564"/>
                    <a:pt x="15953" y="9629"/>
                    <a:pt x="16052" y="9629"/>
                  </a:cubicBezTo>
                  <a:cubicBezTo>
                    <a:pt x="16072" y="9629"/>
                    <a:pt x="16090" y="9627"/>
                    <a:pt x="16108" y="9622"/>
                  </a:cubicBezTo>
                  <a:lnTo>
                    <a:pt x="17104" y="9358"/>
                  </a:lnTo>
                  <a:cubicBezTo>
                    <a:pt x="17226" y="9324"/>
                    <a:pt x="17302" y="9200"/>
                    <a:pt x="17271" y="9079"/>
                  </a:cubicBezTo>
                  <a:cubicBezTo>
                    <a:pt x="17239" y="8960"/>
                    <a:pt x="17116" y="8890"/>
                    <a:pt x="16993" y="8919"/>
                  </a:cubicBezTo>
                  <a:close/>
                  <a:moveTo>
                    <a:pt x="4236" y="10479"/>
                  </a:moveTo>
                  <a:cubicBezTo>
                    <a:pt x="4110" y="10479"/>
                    <a:pt x="4013" y="10576"/>
                    <a:pt x="4013" y="10702"/>
                  </a:cubicBezTo>
                  <a:cubicBezTo>
                    <a:pt x="4013" y="10825"/>
                    <a:pt x="4110" y="10925"/>
                    <a:pt x="4236" y="10925"/>
                  </a:cubicBezTo>
                  <a:lnTo>
                    <a:pt x="5274" y="10925"/>
                  </a:lnTo>
                  <a:cubicBezTo>
                    <a:pt x="5398" y="10925"/>
                    <a:pt x="5497" y="10825"/>
                    <a:pt x="5497" y="10702"/>
                  </a:cubicBezTo>
                  <a:cubicBezTo>
                    <a:pt x="5497" y="10576"/>
                    <a:pt x="5393" y="10479"/>
                    <a:pt x="5267" y="10479"/>
                  </a:cubicBezTo>
                  <a:lnTo>
                    <a:pt x="4236" y="10479"/>
                  </a:lnTo>
                  <a:close/>
                  <a:moveTo>
                    <a:pt x="16275" y="10479"/>
                  </a:moveTo>
                  <a:cubicBezTo>
                    <a:pt x="16150" y="10479"/>
                    <a:pt x="16052" y="10577"/>
                    <a:pt x="16052" y="10702"/>
                  </a:cubicBezTo>
                  <a:cubicBezTo>
                    <a:pt x="16052" y="10826"/>
                    <a:pt x="16150" y="10925"/>
                    <a:pt x="16275" y="10925"/>
                  </a:cubicBezTo>
                  <a:cubicBezTo>
                    <a:pt x="16275" y="10925"/>
                    <a:pt x="17306" y="10925"/>
                    <a:pt x="17306" y="10925"/>
                  </a:cubicBezTo>
                  <a:cubicBezTo>
                    <a:pt x="17432" y="10925"/>
                    <a:pt x="17536" y="10827"/>
                    <a:pt x="17536" y="10702"/>
                  </a:cubicBezTo>
                  <a:cubicBezTo>
                    <a:pt x="17536" y="10579"/>
                    <a:pt x="17432" y="10479"/>
                    <a:pt x="17306" y="10479"/>
                  </a:cubicBezTo>
                  <a:lnTo>
                    <a:pt x="16275" y="10479"/>
                  </a:lnTo>
                  <a:close/>
                  <a:moveTo>
                    <a:pt x="10478" y="11643"/>
                  </a:moveTo>
                  <a:lnTo>
                    <a:pt x="10478" y="13009"/>
                  </a:lnTo>
                  <a:cubicBezTo>
                    <a:pt x="9839" y="13186"/>
                    <a:pt x="9364" y="13749"/>
                    <a:pt x="9364" y="14444"/>
                  </a:cubicBezTo>
                  <a:cubicBezTo>
                    <a:pt x="9364" y="15140"/>
                    <a:pt x="9839" y="15702"/>
                    <a:pt x="10478" y="15879"/>
                  </a:cubicBezTo>
                  <a:lnTo>
                    <a:pt x="10478" y="17433"/>
                  </a:lnTo>
                  <a:cubicBezTo>
                    <a:pt x="10478" y="17683"/>
                    <a:pt x="10675" y="17886"/>
                    <a:pt x="10924" y="17886"/>
                  </a:cubicBezTo>
                  <a:cubicBezTo>
                    <a:pt x="11173" y="17886"/>
                    <a:pt x="11377" y="17683"/>
                    <a:pt x="11377" y="17433"/>
                  </a:cubicBezTo>
                  <a:lnTo>
                    <a:pt x="11377" y="15852"/>
                  </a:lnTo>
                  <a:cubicBezTo>
                    <a:pt x="11961" y="15642"/>
                    <a:pt x="12387" y="15100"/>
                    <a:pt x="12387" y="14444"/>
                  </a:cubicBezTo>
                  <a:cubicBezTo>
                    <a:pt x="12387" y="13788"/>
                    <a:pt x="11961" y="13247"/>
                    <a:pt x="11377" y="13037"/>
                  </a:cubicBezTo>
                  <a:lnTo>
                    <a:pt x="11377" y="11657"/>
                  </a:lnTo>
                  <a:cubicBezTo>
                    <a:pt x="13739" y="11792"/>
                    <a:pt x="15932" y="12825"/>
                    <a:pt x="17536" y="14577"/>
                  </a:cubicBezTo>
                  <a:cubicBezTo>
                    <a:pt x="17190" y="15187"/>
                    <a:pt x="16792" y="15773"/>
                    <a:pt x="16282" y="16284"/>
                  </a:cubicBezTo>
                  <a:cubicBezTo>
                    <a:pt x="14803" y="17765"/>
                    <a:pt x="12835" y="18576"/>
                    <a:pt x="10743" y="18576"/>
                  </a:cubicBezTo>
                  <a:cubicBezTo>
                    <a:pt x="8649" y="18576"/>
                    <a:pt x="6684" y="17765"/>
                    <a:pt x="5204" y="16284"/>
                  </a:cubicBezTo>
                  <a:cubicBezTo>
                    <a:pt x="4734" y="15814"/>
                    <a:pt x="4351" y="15279"/>
                    <a:pt x="4020" y="14723"/>
                  </a:cubicBezTo>
                  <a:cubicBezTo>
                    <a:pt x="5664" y="12839"/>
                    <a:pt x="7990" y="11749"/>
                    <a:pt x="10478" y="11643"/>
                  </a:cubicBezTo>
                  <a:close/>
                  <a:moveTo>
                    <a:pt x="10876" y="13831"/>
                  </a:moveTo>
                  <a:cubicBezTo>
                    <a:pt x="11213" y="13831"/>
                    <a:pt x="11489" y="14107"/>
                    <a:pt x="11489" y="14444"/>
                  </a:cubicBezTo>
                  <a:cubicBezTo>
                    <a:pt x="11489" y="14719"/>
                    <a:pt x="11286" y="14911"/>
                    <a:pt x="11036" y="14988"/>
                  </a:cubicBezTo>
                  <a:cubicBezTo>
                    <a:pt x="10996" y="14976"/>
                    <a:pt x="10968" y="14939"/>
                    <a:pt x="10924" y="14939"/>
                  </a:cubicBezTo>
                  <a:cubicBezTo>
                    <a:pt x="10860" y="14939"/>
                    <a:pt x="10819" y="14984"/>
                    <a:pt x="10764" y="15009"/>
                  </a:cubicBezTo>
                  <a:cubicBezTo>
                    <a:pt x="10487" y="14951"/>
                    <a:pt x="10262" y="14738"/>
                    <a:pt x="10262" y="14444"/>
                  </a:cubicBezTo>
                  <a:cubicBezTo>
                    <a:pt x="10262" y="14107"/>
                    <a:pt x="10539" y="13831"/>
                    <a:pt x="10876" y="13831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4017" name="Group 4017"/>
          <p:cNvGrpSpPr/>
          <p:nvPr/>
        </p:nvGrpSpPr>
        <p:grpSpPr>
          <a:xfrm>
            <a:off x="2096596" y="9603286"/>
            <a:ext cx="1270001" cy="1270001"/>
            <a:chOff x="0" y="0"/>
            <a:chExt cx="1270000" cy="1270000"/>
          </a:xfrm>
        </p:grpSpPr>
        <p:sp>
          <p:nvSpPr>
            <p:cNvPr id="4015" name="Shape 4015"/>
            <p:cNvSpPr/>
            <p:nvPr/>
          </p:nvSpPr>
          <p:spPr>
            <a:xfrm>
              <a:off x="0" y="0"/>
              <a:ext cx="1270000" cy="1270000"/>
            </a:xfrm>
            <a:prstGeom prst="rect">
              <a:avLst/>
            </a:prstGeom>
            <a:noFill/>
            <a:ln w="88900" cap="flat">
              <a:solidFill>
                <a:schemeClr val="bg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4016" name="Shape 4016"/>
            <p:cNvSpPr/>
            <p:nvPr/>
          </p:nvSpPr>
          <p:spPr>
            <a:xfrm>
              <a:off x="272884" y="284154"/>
              <a:ext cx="735604" cy="684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38" y="0"/>
                  </a:moveTo>
                  <a:cubicBezTo>
                    <a:pt x="3838" y="0"/>
                    <a:pt x="3239" y="649"/>
                    <a:pt x="3239" y="1736"/>
                  </a:cubicBezTo>
                  <a:lnTo>
                    <a:pt x="3239" y="3045"/>
                  </a:lnTo>
                  <a:cubicBezTo>
                    <a:pt x="2659" y="2951"/>
                    <a:pt x="1471" y="2672"/>
                    <a:pt x="746" y="2488"/>
                  </a:cubicBezTo>
                  <a:cubicBezTo>
                    <a:pt x="566" y="2439"/>
                    <a:pt x="379" y="2483"/>
                    <a:pt x="233" y="2604"/>
                  </a:cubicBezTo>
                  <a:cubicBezTo>
                    <a:pt x="88" y="2725"/>
                    <a:pt x="0" y="2909"/>
                    <a:pt x="0" y="3106"/>
                  </a:cubicBezTo>
                  <a:lnTo>
                    <a:pt x="0" y="19680"/>
                  </a:lnTo>
                  <a:cubicBezTo>
                    <a:pt x="0" y="19864"/>
                    <a:pt x="72" y="20038"/>
                    <a:pt x="205" y="20163"/>
                  </a:cubicBezTo>
                  <a:cubicBezTo>
                    <a:pt x="338" y="20280"/>
                    <a:pt x="514" y="20332"/>
                    <a:pt x="689" y="20310"/>
                  </a:cubicBezTo>
                  <a:cubicBezTo>
                    <a:pt x="6657" y="19741"/>
                    <a:pt x="9905" y="21139"/>
                    <a:pt x="10797" y="21600"/>
                  </a:cubicBezTo>
                  <a:cubicBezTo>
                    <a:pt x="11685" y="21139"/>
                    <a:pt x="14943" y="19741"/>
                    <a:pt x="20911" y="20310"/>
                  </a:cubicBezTo>
                  <a:cubicBezTo>
                    <a:pt x="21082" y="20332"/>
                    <a:pt x="21260" y="20280"/>
                    <a:pt x="21389" y="20163"/>
                  </a:cubicBezTo>
                  <a:cubicBezTo>
                    <a:pt x="21523" y="20038"/>
                    <a:pt x="21600" y="19864"/>
                    <a:pt x="21600" y="19680"/>
                  </a:cubicBezTo>
                  <a:lnTo>
                    <a:pt x="21600" y="3106"/>
                  </a:lnTo>
                  <a:cubicBezTo>
                    <a:pt x="21600" y="2909"/>
                    <a:pt x="21512" y="2725"/>
                    <a:pt x="21367" y="2604"/>
                  </a:cubicBezTo>
                  <a:cubicBezTo>
                    <a:pt x="21220" y="2483"/>
                    <a:pt x="21028" y="2439"/>
                    <a:pt x="20849" y="2488"/>
                  </a:cubicBezTo>
                  <a:cubicBezTo>
                    <a:pt x="20124" y="2672"/>
                    <a:pt x="18935" y="2951"/>
                    <a:pt x="18356" y="3045"/>
                  </a:cubicBezTo>
                  <a:lnTo>
                    <a:pt x="18356" y="1736"/>
                  </a:lnTo>
                  <a:cubicBezTo>
                    <a:pt x="18356" y="649"/>
                    <a:pt x="17758" y="0"/>
                    <a:pt x="16762" y="0"/>
                  </a:cubicBezTo>
                  <a:cubicBezTo>
                    <a:pt x="15120" y="0"/>
                    <a:pt x="12039" y="2022"/>
                    <a:pt x="10797" y="3020"/>
                  </a:cubicBezTo>
                  <a:cubicBezTo>
                    <a:pt x="9555" y="2022"/>
                    <a:pt x="6476" y="0"/>
                    <a:pt x="4838" y="0"/>
                  </a:cubicBezTo>
                  <a:close/>
                  <a:moveTo>
                    <a:pt x="4832" y="1272"/>
                  </a:moveTo>
                  <a:cubicBezTo>
                    <a:pt x="6228" y="1272"/>
                    <a:pt x="9306" y="3293"/>
                    <a:pt x="10194" y="3992"/>
                  </a:cubicBezTo>
                  <a:lnTo>
                    <a:pt x="10797" y="4451"/>
                  </a:lnTo>
                  <a:lnTo>
                    <a:pt x="11406" y="3992"/>
                  </a:lnTo>
                  <a:cubicBezTo>
                    <a:pt x="12294" y="3293"/>
                    <a:pt x="15370" y="1272"/>
                    <a:pt x="16762" y="1272"/>
                  </a:cubicBezTo>
                  <a:cubicBezTo>
                    <a:pt x="17029" y="1272"/>
                    <a:pt x="17138" y="1293"/>
                    <a:pt x="17138" y="1736"/>
                  </a:cubicBezTo>
                  <a:lnTo>
                    <a:pt x="17138" y="14410"/>
                  </a:lnTo>
                  <a:cubicBezTo>
                    <a:pt x="13295" y="14544"/>
                    <a:pt x="11435" y="15351"/>
                    <a:pt x="10797" y="15700"/>
                  </a:cubicBezTo>
                  <a:cubicBezTo>
                    <a:pt x="10164" y="15351"/>
                    <a:pt x="8293" y="14544"/>
                    <a:pt x="4451" y="14410"/>
                  </a:cubicBezTo>
                  <a:lnTo>
                    <a:pt x="4451" y="1736"/>
                  </a:lnTo>
                  <a:cubicBezTo>
                    <a:pt x="4451" y="1293"/>
                    <a:pt x="4570" y="1272"/>
                    <a:pt x="4832" y="1272"/>
                  </a:cubicBezTo>
                  <a:close/>
                  <a:moveTo>
                    <a:pt x="1212" y="3907"/>
                  </a:moveTo>
                  <a:cubicBezTo>
                    <a:pt x="1863" y="4063"/>
                    <a:pt x="2755" y="4267"/>
                    <a:pt x="3239" y="4329"/>
                  </a:cubicBezTo>
                  <a:lnTo>
                    <a:pt x="3239" y="15682"/>
                  </a:lnTo>
                  <a:lnTo>
                    <a:pt x="3939" y="15682"/>
                  </a:lnTo>
                  <a:cubicBezTo>
                    <a:pt x="5555" y="15682"/>
                    <a:pt x="8554" y="15852"/>
                    <a:pt x="10495" y="17021"/>
                  </a:cubicBezTo>
                  <a:lnTo>
                    <a:pt x="10797" y="17198"/>
                  </a:lnTo>
                  <a:lnTo>
                    <a:pt x="11099" y="17021"/>
                  </a:lnTo>
                  <a:cubicBezTo>
                    <a:pt x="13041" y="15852"/>
                    <a:pt x="16040" y="15682"/>
                    <a:pt x="17661" y="15682"/>
                  </a:cubicBezTo>
                  <a:lnTo>
                    <a:pt x="18356" y="15682"/>
                  </a:lnTo>
                  <a:lnTo>
                    <a:pt x="18356" y="4329"/>
                  </a:lnTo>
                  <a:cubicBezTo>
                    <a:pt x="18843" y="4267"/>
                    <a:pt x="19742" y="4063"/>
                    <a:pt x="20388" y="3907"/>
                  </a:cubicBezTo>
                  <a:cubicBezTo>
                    <a:pt x="20388" y="3907"/>
                    <a:pt x="20388" y="17785"/>
                    <a:pt x="20388" y="17785"/>
                  </a:cubicBezTo>
                  <a:cubicBezTo>
                    <a:pt x="14491" y="17033"/>
                    <a:pt x="11626" y="18310"/>
                    <a:pt x="10797" y="18794"/>
                  </a:cubicBezTo>
                  <a:cubicBezTo>
                    <a:pt x="9964" y="18315"/>
                    <a:pt x="7110" y="17033"/>
                    <a:pt x="1212" y="17785"/>
                  </a:cubicBezTo>
                  <a:lnTo>
                    <a:pt x="1212" y="3907"/>
                  </a:lnTo>
                  <a:close/>
                  <a:moveTo>
                    <a:pt x="10723" y="5295"/>
                  </a:moveTo>
                  <a:cubicBezTo>
                    <a:pt x="10377" y="5388"/>
                    <a:pt x="10174" y="5720"/>
                    <a:pt x="10103" y="6065"/>
                  </a:cubicBezTo>
                  <a:cubicBezTo>
                    <a:pt x="9753" y="7904"/>
                    <a:pt x="9622" y="9770"/>
                    <a:pt x="9647" y="11641"/>
                  </a:cubicBezTo>
                  <a:cubicBezTo>
                    <a:pt x="8797" y="11573"/>
                    <a:pt x="8379" y="11046"/>
                    <a:pt x="8287" y="10308"/>
                  </a:cubicBezTo>
                  <a:cubicBezTo>
                    <a:pt x="8341" y="9972"/>
                    <a:pt x="8359" y="9628"/>
                    <a:pt x="8338" y="9293"/>
                  </a:cubicBezTo>
                  <a:cubicBezTo>
                    <a:pt x="8518" y="9109"/>
                    <a:pt x="8646" y="8860"/>
                    <a:pt x="8600" y="8596"/>
                  </a:cubicBezTo>
                  <a:cubicBezTo>
                    <a:pt x="8546" y="8268"/>
                    <a:pt x="8192" y="8195"/>
                    <a:pt x="7946" y="8351"/>
                  </a:cubicBezTo>
                  <a:cubicBezTo>
                    <a:pt x="6912" y="9005"/>
                    <a:pt x="5716" y="9796"/>
                    <a:pt x="5219" y="11005"/>
                  </a:cubicBezTo>
                  <a:cubicBezTo>
                    <a:pt x="4982" y="11591"/>
                    <a:pt x="5069" y="12310"/>
                    <a:pt x="5703" y="12533"/>
                  </a:cubicBezTo>
                  <a:cubicBezTo>
                    <a:pt x="6341" y="12752"/>
                    <a:pt x="7042" y="12362"/>
                    <a:pt x="7496" y="11910"/>
                  </a:cubicBezTo>
                  <a:cubicBezTo>
                    <a:pt x="7879" y="12550"/>
                    <a:pt x="8557" y="12951"/>
                    <a:pt x="9528" y="12925"/>
                  </a:cubicBezTo>
                  <a:cubicBezTo>
                    <a:pt x="9836" y="12916"/>
                    <a:pt x="10135" y="12557"/>
                    <a:pt x="10239" y="12221"/>
                  </a:cubicBezTo>
                  <a:cubicBezTo>
                    <a:pt x="10281" y="12204"/>
                    <a:pt x="10329" y="12176"/>
                    <a:pt x="10370" y="12154"/>
                  </a:cubicBezTo>
                  <a:cubicBezTo>
                    <a:pt x="10308" y="12476"/>
                    <a:pt x="10427" y="12760"/>
                    <a:pt x="10848" y="12662"/>
                  </a:cubicBezTo>
                  <a:cubicBezTo>
                    <a:pt x="12632" y="12245"/>
                    <a:pt x="13467" y="10670"/>
                    <a:pt x="13188" y="8834"/>
                  </a:cubicBezTo>
                  <a:cubicBezTo>
                    <a:pt x="13121" y="8377"/>
                    <a:pt x="12635" y="8510"/>
                    <a:pt x="12385" y="8694"/>
                  </a:cubicBezTo>
                  <a:cubicBezTo>
                    <a:pt x="11815" y="9106"/>
                    <a:pt x="11275" y="9578"/>
                    <a:pt x="10791" y="10106"/>
                  </a:cubicBezTo>
                  <a:cubicBezTo>
                    <a:pt x="10829" y="8645"/>
                    <a:pt x="10966" y="7189"/>
                    <a:pt x="11241" y="5747"/>
                  </a:cubicBezTo>
                  <a:cubicBezTo>
                    <a:pt x="11304" y="5420"/>
                    <a:pt x="10994" y="5218"/>
                    <a:pt x="10723" y="5295"/>
                  </a:cubicBezTo>
                  <a:close/>
                  <a:moveTo>
                    <a:pt x="15180" y="8217"/>
                  </a:moveTo>
                  <a:cubicBezTo>
                    <a:pt x="15037" y="8230"/>
                    <a:pt x="14889" y="8300"/>
                    <a:pt x="14787" y="8388"/>
                  </a:cubicBezTo>
                  <a:cubicBezTo>
                    <a:pt x="13949" y="9091"/>
                    <a:pt x="13071" y="10313"/>
                    <a:pt x="13341" y="11512"/>
                  </a:cubicBezTo>
                  <a:cubicBezTo>
                    <a:pt x="13642" y="12864"/>
                    <a:pt x="15199" y="12405"/>
                    <a:pt x="16028" y="11971"/>
                  </a:cubicBezTo>
                  <a:cubicBezTo>
                    <a:pt x="16624" y="11658"/>
                    <a:pt x="16639" y="10448"/>
                    <a:pt x="15834" y="10864"/>
                  </a:cubicBezTo>
                  <a:cubicBezTo>
                    <a:pt x="15497" y="11043"/>
                    <a:pt x="14597" y="11475"/>
                    <a:pt x="14451" y="10821"/>
                  </a:cubicBezTo>
                  <a:cubicBezTo>
                    <a:pt x="14314" y="10230"/>
                    <a:pt x="14868" y="9633"/>
                    <a:pt x="15259" y="9305"/>
                  </a:cubicBezTo>
                  <a:cubicBezTo>
                    <a:pt x="15489" y="9114"/>
                    <a:pt x="15703" y="8711"/>
                    <a:pt x="15544" y="8406"/>
                  </a:cubicBezTo>
                  <a:cubicBezTo>
                    <a:pt x="15463" y="8252"/>
                    <a:pt x="15322" y="8204"/>
                    <a:pt x="15180" y="8217"/>
                  </a:cubicBezTo>
                  <a:close/>
                  <a:moveTo>
                    <a:pt x="7126" y="10131"/>
                  </a:moveTo>
                  <a:cubicBezTo>
                    <a:pt x="7114" y="10320"/>
                    <a:pt x="7115" y="10508"/>
                    <a:pt x="7132" y="10687"/>
                  </a:cubicBezTo>
                  <a:cubicBezTo>
                    <a:pt x="7077" y="10848"/>
                    <a:pt x="6998" y="11005"/>
                    <a:pt x="6881" y="11139"/>
                  </a:cubicBezTo>
                  <a:cubicBezTo>
                    <a:pt x="6777" y="11265"/>
                    <a:pt x="6523" y="11345"/>
                    <a:pt x="6352" y="11304"/>
                  </a:cubicBezTo>
                  <a:cubicBezTo>
                    <a:pt x="6239" y="11273"/>
                    <a:pt x="6246" y="11248"/>
                    <a:pt x="6221" y="11194"/>
                  </a:cubicBezTo>
                  <a:cubicBezTo>
                    <a:pt x="6238" y="11230"/>
                    <a:pt x="6227" y="11163"/>
                    <a:pt x="6306" y="11011"/>
                  </a:cubicBezTo>
                  <a:cubicBezTo>
                    <a:pt x="6490" y="10675"/>
                    <a:pt x="6793" y="10386"/>
                    <a:pt x="7126" y="10131"/>
                  </a:cubicBezTo>
                  <a:close/>
                  <a:moveTo>
                    <a:pt x="12101" y="10198"/>
                  </a:moveTo>
                  <a:cubicBezTo>
                    <a:pt x="12050" y="10838"/>
                    <a:pt x="11726" y="11255"/>
                    <a:pt x="10951" y="11439"/>
                  </a:cubicBezTo>
                  <a:cubicBezTo>
                    <a:pt x="11284" y="10978"/>
                    <a:pt x="11675" y="10565"/>
                    <a:pt x="12101" y="10198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bg2"/>
              </a:solidFill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4020" name="Group 4020"/>
          <p:cNvGrpSpPr/>
          <p:nvPr/>
        </p:nvGrpSpPr>
        <p:grpSpPr>
          <a:xfrm>
            <a:off x="6213623" y="9603286"/>
            <a:ext cx="1270001" cy="1270001"/>
            <a:chOff x="0" y="0"/>
            <a:chExt cx="1270000" cy="1270000"/>
          </a:xfrm>
        </p:grpSpPr>
        <p:sp>
          <p:nvSpPr>
            <p:cNvPr id="4018" name="Shape 4018"/>
            <p:cNvSpPr/>
            <p:nvPr/>
          </p:nvSpPr>
          <p:spPr>
            <a:xfrm>
              <a:off x="0" y="0"/>
              <a:ext cx="1270000" cy="1270000"/>
            </a:xfrm>
            <a:prstGeom prst="rect">
              <a:avLst/>
            </a:prstGeom>
            <a:noFill/>
            <a:ln w="889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4019" name="Shape 4019"/>
            <p:cNvSpPr/>
            <p:nvPr/>
          </p:nvSpPr>
          <p:spPr>
            <a:xfrm>
              <a:off x="257403" y="263298"/>
              <a:ext cx="726531" cy="726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74" y="17550"/>
                  </a:moveTo>
                  <a:cubicBezTo>
                    <a:pt x="15513" y="17550"/>
                    <a:pt x="14343" y="15612"/>
                    <a:pt x="13809" y="12824"/>
                  </a:cubicBezTo>
                  <a:lnTo>
                    <a:pt x="15523" y="12824"/>
                  </a:lnTo>
                  <a:cubicBezTo>
                    <a:pt x="17039" y="12824"/>
                    <a:pt x="18225" y="11344"/>
                    <a:pt x="18225" y="9449"/>
                  </a:cubicBezTo>
                  <a:cubicBezTo>
                    <a:pt x="18225" y="7557"/>
                    <a:pt x="17039" y="6074"/>
                    <a:pt x="15523" y="6074"/>
                  </a:cubicBezTo>
                  <a:lnTo>
                    <a:pt x="13809" y="6074"/>
                  </a:lnTo>
                  <a:cubicBezTo>
                    <a:pt x="14343" y="3289"/>
                    <a:pt x="15513" y="1351"/>
                    <a:pt x="16874" y="1351"/>
                  </a:cubicBezTo>
                  <a:cubicBezTo>
                    <a:pt x="18739" y="1351"/>
                    <a:pt x="20249" y="4976"/>
                    <a:pt x="20249" y="9449"/>
                  </a:cubicBezTo>
                  <a:cubicBezTo>
                    <a:pt x="20249" y="13921"/>
                    <a:pt x="18739" y="17550"/>
                    <a:pt x="16874" y="17550"/>
                  </a:cubicBezTo>
                  <a:cubicBezTo>
                    <a:pt x="16874" y="17550"/>
                    <a:pt x="16874" y="17550"/>
                    <a:pt x="16874" y="17550"/>
                  </a:cubicBezTo>
                  <a:close/>
                  <a:moveTo>
                    <a:pt x="8928" y="11482"/>
                  </a:moveTo>
                  <a:lnTo>
                    <a:pt x="8773" y="11482"/>
                  </a:lnTo>
                  <a:lnTo>
                    <a:pt x="8773" y="11475"/>
                  </a:lnTo>
                  <a:cubicBezTo>
                    <a:pt x="8029" y="11475"/>
                    <a:pt x="7425" y="10569"/>
                    <a:pt x="7425" y="9449"/>
                  </a:cubicBezTo>
                  <a:cubicBezTo>
                    <a:pt x="7425" y="8332"/>
                    <a:pt x="8029" y="7426"/>
                    <a:pt x="8773" y="7426"/>
                  </a:cubicBezTo>
                  <a:lnTo>
                    <a:pt x="8928" y="7426"/>
                  </a:lnTo>
                  <a:cubicBezTo>
                    <a:pt x="10200" y="7426"/>
                    <a:pt x="11393" y="6924"/>
                    <a:pt x="12441" y="6064"/>
                  </a:cubicBezTo>
                  <a:cubicBezTo>
                    <a:pt x="12247" y="7149"/>
                    <a:pt x="12148" y="8299"/>
                    <a:pt x="12148" y="9449"/>
                  </a:cubicBezTo>
                  <a:cubicBezTo>
                    <a:pt x="12148" y="10602"/>
                    <a:pt x="12247" y="11759"/>
                    <a:pt x="12441" y="12847"/>
                  </a:cubicBezTo>
                  <a:cubicBezTo>
                    <a:pt x="11393" y="11983"/>
                    <a:pt x="10200" y="11482"/>
                    <a:pt x="8928" y="11482"/>
                  </a:cubicBezTo>
                  <a:cubicBezTo>
                    <a:pt x="8928" y="11482"/>
                    <a:pt x="8928" y="11482"/>
                    <a:pt x="8928" y="11482"/>
                  </a:cubicBezTo>
                  <a:close/>
                  <a:moveTo>
                    <a:pt x="8097" y="20249"/>
                  </a:moveTo>
                  <a:lnTo>
                    <a:pt x="5395" y="20249"/>
                  </a:lnTo>
                  <a:lnTo>
                    <a:pt x="5395" y="14175"/>
                  </a:lnTo>
                  <a:cubicBezTo>
                    <a:pt x="5395" y="13684"/>
                    <a:pt x="5263" y="13222"/>
                    <a:pt x="5033" y="12824"/>
                  </a:cubicBezTo>
                  <a:lnTo>
                    <a:pt x="5504" y="12824"/>
                  </a:lnTo>
                  <a:lnTo>
                    <a:pt x="5504" y="12834"/>
                  </a:lnTo>
                  <a:lnTo>
                    <a:pt x="7534" y="12834"/>
                  </a:lnTo>
                  <a:cubicBezTo>
                    <a:pt x="7462" y="13041"/>
                    <a:pt x="7422" y="13265"/>
                    <a:pt x="7422" y="13499"/>
                  </a:cubicBezTo>
                  <a:lnTo>
                    <a:pt x="7422" y="18225"/>
                  </a:lnTo>
                  <a:cubicBezTo>
                    <a:pt x="7422" y="18875"/>
                    <a:pt x="7784" y="19306"/>
                    <a:pt x="8002" y="19563"/>
                  </a:cubicBezTo>
                  <a:cubicBezTo>
                    <a:pt x="8031" y="19600"/>
                    <a:pt x="8065" y="19636"/>
                    <a:pt x="8097" y="19675"/>
                  </a:cubicBezTo>
                  <a:cubicBezTo>
                    <a:pt x="8097" y="19675"/>
                    <a:pt x="8097" y="20249"/>
                    <a:pt x="8097" y="20249"/>
                  </a:cubicBezTo>
                  <a:close/>
                  <a:moveTo>
                    <a:pt x="1351" y="9449"/>
                  </a:moveTo>
                  <a:cubicBezTo>
                    <a:pt x="1351" y="8332"/>
                    <a:pt x="1954" y="7426"/>
                    <a:pt x="2699" y="7426"/>
                  </a:cubicBezTo>
                  <a:lnTo>
                    <a:pt x="7435" y="7426"/>
                  </a:lnTo>
                  <a:cubicBezTo>
                    <a:pt x="7017" y="7917"/>
                    <a:pt x="6750" y="8631"/>
                    <a:pt x="6750" y="9449"/>
                  </a:cubicBezTo>
                  <a:cubicBezTo>
                    <a:pt x="6750" y="10269"/>
                    <a:pt x="7017" y="10985"/>
                    <a:pt x="7435" y="11475"/>
                  </a:cubicBezTo>
                  <a:lnTo>
                    <a:pt x="2699" y="11475"/>
                  </a:lnTo>
                  <a:cubicBezTo>
                    <a:pt x="1954" y="11475"/>
                    <a:pt x="1351" y="10569"/>
                    <a:pt x="1351" y="9449"/>
                  </a:cubicBezTo>
                  <a:cubicBezTo>
                    <a:pt x="1351" y="9449"/>
                    <a:pt x="1351" y="9449"/>
                    <a:pt x="1351" y="9449"/>
                  </a:cubicBezTo>
                  <a:close/>
                  <a:moveTo>
                    <a:pt x="13499" y="9449"/>
                  </a:moveTo>
                  <a:cubicBezTo>
                    <a:pt x="13499" y="8750"/>
                    <a:pt x="13539" y="8075"/>
                    <a:pt x="13611" y="7426"/>
                  </a:cubicBezTo>
                  <a:lnTo>
                    <a:pt x="15523" y="7426"/>
                  </a:lnTo>
                  <a:cubicBezTo>
                    <a:pt x="16268" y="7426"/>
                    <a:pt x="16874" y="8332"/>
                    <a:pt x="16874" y="9449"/>
                  </a:cubicBezTo>
                  <a:cubicBezTo>
                    <a:pt x="16874" y="10569"/>
                    <a:pt x="16268" y="11475"/>
                    <a:pt x="15523" y="11475"/>
                  </a:cubicBezTo>
                  <a:lnTo>
                    <a:pt x="13611" y="11475"/>
                  </a:lnTo>
                  <a:cubicBezTo>
                    <a:pt x="13539" y="10826"/>
                    <a:pt x="13499" y="10151"/>
                    <a:pt x="13499" y="9449"/>
                  </a:cubicBezTo>
                  <a:cubicBezTo>
                    <a:pt x="13499" y="9449"/>
                    <a:pt x="13499" y="9449"/>
                    <a:pt x="13499" y="9449"/>
                  </a:cubicBezTo>
                  <a:close/>
                  <a:moveTo>
                    <a:pt x="16874" y="0"/>
                  </a:moveTo>
                  <a:cubicBezTo>
                    <a:pt x="15490" y="0"/>
                    <a:pt x="14399" y="953"/>
                    <a:pt x="13618" y="2419"/>
                  </a:cubicBezTo>
                  <a:lnTo>
                    <a:pt x="13605" y="2412"/>
                  </a:lnTo>
                  <a:cubicBezTo>
                    <a:pt x="12467" y="4634"/>
                    <a:pt x="10777" y="6074"/>
                    <a:pt x="8928" y="6074"/>
                  </a:cubicBezTo>
                  <a:lnTo>
                    <a:pt x="2699" y="6074"/>
                  </a:lnTo>
                  <a:cubicBezTo>
                    <a:pt x="1187" y="6074"/>
                    <a:pt x="0" y="7557"/>
                    <a:pt x="0" y="9449"/>
                  </a:cubicBezTo>
                  <a:cubicBezTo>
                    <a:pt x="0" y="11344"/>
                    <a:pt x="1187" y="12824"/>
                    <a:pt x="2699" y="12824"/>
                  </a:cubicBezTo>
                  <a:cubicBezTo>
                    <a:pt x="3444" y="12827"/>
                    <a:pt x="4047" y="13430"/>
                    <a:pt x="4047" y="14175"/>
                  </a:cubicBezTo>
                  <a:lnTo>
                    <a:pt x="4047" y="20249"/>
                  </a:lnTo>
                  <a:cubicBezTo>
                    <a:pt x="4047" y="20994"/>
                    <a:pt x="4650" y="21600"/>
                    <a:pt x="5395" y="21600"/>
                  </a:cubicBezTo>
                  <a:lnTo>
                    <a:pt x="8097" y="21600"/>
                  </a:lnTo>
                  <a:cubicBezTo>
                    <a:pt x="8842" y="21600"/>
                    <a:pt x="9445" y="20994"/>
                    <a:pt x="9445" y="20249"/>
                  </a:cubicBezTo>
                  <a:lnTo>
                    <a:pt x="9445" y="19573"/>
                  </a:lnTo>
                  <a:cubicBezTo>
                    <a:pt x="9445" y="18897"/>
                    <a:pt x="8770" y="18597"/>
                    <a:pt x="8770" y="18225"/>
                  </a:cubicBezTo>
                  <a:lnTo>
                    <a:pt x="8770" y="13499"/>
                  </a:lnTo>
                  <a:cubicBezTo>
                    <a:pt x="8770" y="13483"/>
                    <a:pt x="8783" y="13473"/>
                    <a:pt x="8783" y="13456"/>
                  </a:cubicBezTo>
                  <a:cubicBezTo>
                    <a:pt x="8790" y="13361"/>
                    <a:pt x="8816" y="13272"/>
                    <a:pt x="8859" y="13189"/>
                  </a:cubicBezTo>
                  <a:cubicBezTo>
                    <a:pt x="8872" y="13170"/>
                    <a:pt x="8885" y="13150"/>
                    <a:pt x="8898" y="13130"/>
                  </a:cubicBezTo>
                  <a:cubicBezTo>
                    <a:pt x="8951" y="13051"/>
                    <a:pt x="9020" y="12985"/>
                    <a:pt x="9103" y="12932"/>
                  </a:cubicBezTo>
                  <a:cubicBezTo>
                    <a:pt x="9109" y="12932"/>
                    <a:pt x="9109" y="12926"/>
                    <a:pt x="9113" y="12926"/>
                  </a:cubicBezTo>
                  <a:cubicBezTo>
                    <a:pt x="9116" y="12926"/>
                    <a:pt x="9119" y="12922"/>
                    <a:pt x="9119" y="12922"/>
                  </a:cubicBezTo>
                  <a:cubicBezTo>
                    <a:pt x="9175" y="12889"/>
                    <a:pt x="9241" y="12883"/>
                    <a:pt x="9300" y="12866"/>
                  </a:cubicBezTo>
                  <a:cubicBezTo>
                    <a:pt x="11004" y="13048"/>
                    <a:pt x="12547" y="14422"/>
                    <a:pt x="13605" y="16495"/>
                  </a:cubicBezTo>
                  <a:lnTo>
                    <a:pt x="13621" y="16485"/>
                  </a:lnTo>
                  <a:cubicBezTo>
                    <a:pt x="14402" y="17948"/>
                    <a:pt x="15490" y="18897"/>
                    <a:pt x="16874" y="18897"/>
                  </a:cubicBezTo>
                  <a:cubicBezTo>
                    <a:pt x="19975" y="18897"/>
                    <a:pt x="21600" y="14145"/>
                    <a:pt x="21600" y="9449"/>
                  </a:cubicBezTo>
                  <a:cubicBezTo>
                    <a:pt x="21600" y="4753"/>
                    <a:pt x="19975" y="0"/>
                    <a:pt x="16874" y="0"/>
                  </a:cubicBezTo>
                  <a:cubicBezTo>
                    <a:pt x="16874" y="0"/>
                    <a:pt x="16874" y="0"/>
                    <a:pt x="1687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4023" name="Group 4023"/>
          <p:cNvGrpSpPr/>
          <p:nvPr/>
        </p:nvGrpSpPr>
        <p:grpSpPr>
          <a:xfrm>
            <a:off x="20273915" y="9603285"/>
            <a:ext cx="1270001" cy="1270001"/>
            <a:chOff x="0" y="0"/>
            <a:chExt cx="1270000" cy="1270000"/>
          </a:xfrm>
        </p:grpSpPr>
        <p:sp>
          <p:nvSpPr>
            <p:cNvPr id="4021" name="Shape 4021"/>
            <p:cNvSpPr/>
            <p:nvPr/>
          </p:nvSpPr>
          <p:spPr>
            <a:xfrm>
              <a:off x="0" y="0"/>
              <a:ext cx="1270000" cy="1270000"/>
            </a:xfrm>
            <a:prstGeom prst="rect">
              <a:avLst/>
            </a:prstGeom>
            <a:noFill/>
            <a:ln w="889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4022" name="Shape 4022"/>
            <p:cNvSpPr/>
            <p:nvPr/>
          </p:nvSpPr>
          <p:spPr>
            <a:xfrm>
              <a:off x="420562" y="219289"/>
              <a:ext cx="456968" cy="814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1" extrusionOk="0">
                  <a:moveTo>
                    <a:pt x="6764" y="1"/>
                  </a:moveTo>
                  <a:cubicBezTo>
                    <a:pt x="6445" y="12"/>
                    <a:pt x="6238" y="22"/>
                    <a:pt x="6163" y="44"/>
                  </a:cubicBezTo>
                  <a:cubicBezTo>
                    <a:pt x="5580" y="86"/>
                    <a:pt x="5226" y="381"/>
                    <a:pt x="5320" y="707"/>
                  </a:cubicBezTo>
                  <a:cubicBezTo>
                    <a:pt x="5414" y="1035"/>
                    <a:pt x="5957" y="1223"/>
                    <a:pt x="6502" y="1180"/>
                  </a:cubicBezTo>
                  <a:lnTo>
                    <a:pt x="6541" y="1180"/>
                  </a:lnTo>
                  <a:cubicBezTo>
                    <a:pt x="6747" y="1180"/>
                    <a:pt x="7660" y="1120"/>
                    <a:pt x="8440" y="1506"/>
                  </a:cubicBezTo>
                  <a:cubicBezTo>
                    <a:pt x="9259" y="1911"/>
                    <a:pt x="9701" y="2668"/>
                    <a:pt x="9778" y="3734"/>
                  </a:cubicBezTo>
                  <a:cubicBezTo>
                    <a:pt x="4361" y="3945"/>
                    <a:pt x="0" y="6697"/>
                    <a:pt x="0" y="9755"/>
                  </a:cubicBezTo>
                  <a:lnTo>
                    <a:pt x="0" y="15526"/>
                  </a:lnTo>
                  <a:cubicBezTo>
                    <a:pt x="0" y="17193"/>
                    <a:pt x="1043" y="18627"/>
                    <a:pt x="3159" y="19825"/>
                  </a:cubicBezTo>
                  <a:cubicBezTo>
                    <a:pt x="5238" y="21000"/>
                    <a:pt x="7784" y="21591"/>
                    <a:pt x="10776" y="21591"/>
                  </a:cubicBezTo>
                  <a:lnTo>
                    <a:pt x="10834" y="21591"/>
                  </a:lnTo>
                  <a:cubicBezTo>
                    <a:pt x="13766" y="21591"/>
                    <a:pt x="16540" y="20895"/>
                    <a:pt x="18451" y="19814"/>
                  </a:cubicBezTo>
                  <a:cubicBezTo>
                    <a:pt x="20376" y="18723"/>
                    <a:pt x="21600" y="17172"/>
                    <a:pt x="21600" y="15526"/>
                  </a:cubicBezTo>
                  <a:lnTo>
                    <a:pt x="21600" y="9755"/>
                  </a:lnTo>
                  <a:cubicBezTo>
                    <a:pt x="21600" y="8205"/>
                    <a:pt x="20661" y="6846"/>
                    <a:pt x="18799" y="5696"/>
                  </a:cubicBezTo>
                  <a:cubicBezTo>
                    <a:pt x="16938" y="4547"/>
                    <a:pt x="14626" y="3893"/>
                    <a:pt x="11861" y="3734"/>
                  </a:cubicBezTo>
                  <a:cubicBezTo>
                    <a:pt x="11785" y="2288"/>
                    <a:pt x="11080" y="1273"/>
                    <a:pt x="9778" y="642"/>
                  </a:cubicBezTo>
                  <a:cubicBezTo>
                    <a:pt x="9294" y="408"/>
                    <a:pt x="8760" y="232"/>
                    <a:pt x="8159" y="137"/>
                  </a:cubicBezTo>
                  <a:cubicBezTo>
                    <a:pt x="7558" y="42"/>
                    <a:pt x="7084" y="-9"/>
                    <a:pt x="6764" y="1"/>
                  </a:cubicBezTo>
                  <a:close/>
                  <a:moveTo>
                    <a:pt x="10320" y="4870"/>
                  </a:moveTo>
                  <a:lnTo>
                    <a:pt x="11464" y="4870"/>
                  </a:lnTo>
                  <a:cubicBezTo>
                    <a:pt x="13727" y="4870"/>
                    <a:pt x="15622" y="5497"/>
                    <a:pt x="17181" y="6435"/>
                  </a:cubicBezTo>
                  <a:cubicBezTo>
                    <a:pt x="18743" y="7374"/>
                    <a:pt x="19517" y="8478"/>
                    <a:pt x="19517" y="9755"/>
                  </a:cubicBezTo>
                  <a:cubicBezTo>
                    <a:pt x="19517" y="9755"/>
                    <a:pt x="19517" y="15526"/>
                    <a:pt x="19517" y="15526"/>
                  </a:cubicBezTo>
                  <a:cubicBezTo>
                    <a:pt x="19517" y="18164"/>
                    <a:pt x="15553" y="20463"/>
                    <a:pt x="10834" y="20428"/>
                  </a:cubicBezTo>
                  <a:cubicBezTo>
                    <a:pt x="8444" y="20410"/>
                    <a:pt x="6371" y="19942"/>
                    <a:pt x="4661" y="18983"/>
                  </a:cubicBezTo>
                  <a:cubicBezTo>
                    <a:pt x="2949" y="18022"/>
                    <a:pt x="2083" y="16867"/>
                    <a:pt x="2083" y="15526"/>
                  </a:cubicBezTo>
                  <a:lnTo>
                    <a:pt x="2083" y="9755"/>
                  </a:lnTo>
                  <a:cubicBezTo>
                    <a:pt x="2083" y="8457"/>
                    <a:pt x="2882" y="7332"/>
                    <a:pt x="4477" y="6391"/>
                  </a:cubicBezTo>
                  <a:cubicBezTo>
                    <a:pt x="6079" y="5444"/>
                    <a:pt x="8005" y="4870"/>
                    <a:pt x="10320" y="4870"/>
                  </a:cubicBezTo>
                  <a:close/>
                  <a:moveTo>
                    <a:pt x="10563" y="6609"/>
                  </a:moveTo>
                  <a:cubicBezTo>
                    <a:pt x="9867" y="6609"/>
                    <a:pt x="9283" y="6745"/>
                    <a:pt x="8789" y="7016"/>
                  </a:cubicBezTo>
                  <a:cubicBezTo>
                    <a:pt x="8305" y="7283"/>
                    <a:pt x="8062" y="7621"/>
                    <a:pt x="8062" y="8011"/>
                  </a:cubicBezTo>
                  <a:lnTo>
                    <a:pt x="8062" y="10456"/>
                  </a:lnTo>
                  <a:cubicBezTo>
                    <a:pt x="8062" y="10826"/>
                    <a:pt x="8299" y="11150"/>
                    <a:pt x="8789" y="11424"/>
                  </a:cubicBezTo>
                  <a:cubicBezTo>
                    <a:pt x="9277" y="11698"/>
                    <a:pt x="9867" y="11837"/>
                    <a:pt x="10563" y="11837"/>
                  </a:cubicBezTo>
                  <a:lnTo>
                    <a:pt x="11183" y="11837"/>
                  </a:lnTo>
                  <a:cubicBezTo>
                    <a:pt x="11860" y="11837"/>
                    <a:pt x="12438" y="11698"/>
                    <a:pt x="12908" y="11434"/>
                  </a:cubicBezTo>
                  <a:cubicBezTo>
                    <a:pt x="13398" y="11160"/>
                    <a:pt x="13644" y="10836"/>
                    <a:pt x="13644" y="10456"/>
                  </a:cubicBezTo>
                  <a:lnTo>
                    <a:pt x="13644" y="8011"/>
                  </a:lnTo>
                  <a:cubicBezTo>
                    <a:pt x="13644" y="7621"/>
                    <a:pt x="13392" y="7293"/>
                    <a:pt x="12908" y="7016"/>
                  </a:cubicBezTo>
                  <a:cubicBezTo>
                    <a:pt x="12433" y="6745"/>
                    <a:pt x="11861" y="6609"/>
                    <a:pt x="11183" y="6609"/>
                  </a:cubicBezTo>
                  <a:lnTo>
                    <a:pt x="10563" y="6609"/>
                  </a:lnTo>
                  <a:close/>
                  <a:moveTo>
                    <a:pt x="10563" y="7799"/>
                  </a:moveTo>
                  <a:lnTo>
                    <a:pt x="11183" y="7799"/>
                  </a:lnTo>
                  <a:cubicBezTo>
                    <a:pt x="11391" y="7799"/>
                    <a:pt x="11561" y="7884"/>
                    <a:pt x="11561" y="8011"/>
                  </a:cubicBezTo>
                  <a:cubicBezTo>
                    <a:pt x="11561" y="8011"/>
                    <a:pt x="11561" y="10456"/>
                    <a:pt x="11561" y="10456"/>
                  </a:cubicBezTo>
                  <a:cubicBezTo>
                    <a:pt x="11561" y="10573"/>
                    <a:pt x="11391" y="10668"/>
                    <a:pt x="11183" y="10668"/>
                  </a:cubicBezTo>
                  <a:lnTo>
                    <a:pt x="10563" y="10668"/>
                  </a:lnTo>
                  <a:cubicBezTo>
                    <a:pt x="10506" y="10668"/>
                    <a:pt x="10413" y="10646"/>
                    <a:pt x="10262" y="10603"/>
                  </a:cubicBezTo>
                  <a:cubicBezTo>
                    <a:pt x="10185" y="10561"/>
                    <a:pt x="10146" y="10509"/>
                    <a:pt x="10146" y="10456"/>
                  </a:cubicBezTo>
                  <a:lnTo>
                    <a:pt x="10146" y="8011"/>
                  </a:lnTo>
                  <a:cubicBezTo>
                    <a:pt x="10146" y="7884"/>
                    <a:pt x="10337" y="7799"/>
                    <a:pt x="10563" y="7799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4024" name="Shape 4024"/>
          <p:cNvSpPr/>
          <p:nvPr/>
        </p:nvSpPr>
        <p:spPr>
          <a:xfrm>
            <a:off x="367466" y="6699302"/>
            <a:ext cx="3453329" cy="82789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25" name="Shape 4025"/>
          <p:cNvSpPr/>
          <p:nvPr/>
        </p:nvSpPr>
        <p:spPr>
          <a:xfrm>
            <a:off x="20563204" y="6700744"/>
            <a:ext cx="3453329" cy="82789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15933996" y="9603285"/>
            <a:ext cx="1270001" cy="1270001"/>
            <a:chOff x="15933996" y="9603285"/>
            <a:chExt cx="1270001" cy="1270001"/>
          </a:xfrm>
        </p:grpSpPr>
        <p:sp>
          <p:nvSpPr>
            <p:cNvPr id="4009" name="Shape 4009"/>
            <p:cNvSpPr/>
            <p:nvPr/>
          </p:nvSpPr>
          <p:spPr>
            <a:xfrm>
              <a:off x="15933996" y="9603285"/>
              <a:ext cx="1270001" cy="1270001"/>
            </a:xfrm>
            <a:prstGeom prst="rect">
              <a:avLst/>
            </a:prstGeom>
            <a:noFill/>
            <a:ln w="88900" cap="flat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55" name="Shape 317"/>
            <p:cNvSpPr/>
            <p:nvPr/>
          </p:nvSpPr>
          <p:spPr>
            <a:xfrm>
              <a:off x="16035202" y="9834858"/>
              <a:ext cx="1053251" cy="789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64" y="16653"/>
                  </a:moveTo>
                  <a:cubicBezTo>
                    <a:pt x="17800" y="16782"/>
                    <a:pt x="17708" y="17031"/>
                    <a:pt x="17733" y="17282"/>
                  </a:cubicBezTo>
                  <a:cubicBezTo>
                    <a:pt x="17876" y="18704"/>
                    <a:pt x="18345" y="19747"/>
                    <a:pt x="18652" y="20300"/>
                  </a:cubicBezTo>
                  <a:cubicBezTo>
                    <a:pt x="17373" y="20102"/>
                    <a:pt x="16297" y="19012"/>
                    <a:pt x="15593" y="18085"/>
                  </a:cubicBezTo>
                  <a:cubicBezTo>
                    <a:pt x="15487" y="17946"/>
                    <a:pt x="15336" y="17878"/>
                    <a:pt x="15191" y="17907"/>
                  </a:cubicBezTo>
                  <a:cubicBezTo>
                    <a:pt x="14794" y="17972"/>
                    <a:pt x="14413" y="18008"/>
                    <a:pt x="14059" y="18008"/>
                  </a:cubicBezTo>
                  <a:cubicBezTo>
                    <a:pt x="13532" y="18008"/>
                    <a:pt x="13012" y="17939"/>
                    <a:pt x="12507" y="17811"/>
                  </a:cubicBezTo>
                  <a:cubicBezTo>
                    <a:pt x="15275" y="16244"/>
                    <a:pt x="17172" y="13075"/>
                    <a:pt x="17172" y="9428"/>
                  </a:cubicBezTo>
                  <a:cubicBezTo>
                    <a:pt x="17172" y="7594"/>
                    <a:pt x="16691" y="5881"/>
                    <a:pt x="15862" y="4430"/>
                  </a:cubicBezTo>
                  <a:cubicBezTo>
                    <a:pt x="18616" y="5258"/>
                    <a:pt x="20637" y="7926"/>
                    <a:pt x="20637" y="11085"/>
                  </a:cubicBezTo>
                  <a:cubicBezTo>
                    <a:pt x="20637" y="13296"/>
                    <a:pt x="19663" y="15327"/>
                    <a:pt x="17964" y="16653"/>
                  </a:cubicBezTo>
                  <a:cubicBezTo>
                    <a:pt x="17964" y="16653"/>
                    <a:pt x="17964" y="16653"/>
                    <a:pt x="17964" y="16653"/>
                  </a:cubicBezTo>
                  <a:close/>
                  <a:moveTo>
                    <a:pt x="8586" y="16321"/>
                  </a:moveTo>
                  <a:cubicBezTo>
                    <a:pt x="8221" y="16321"/>
                    <a:pt x="7830" y="16284"/>
                    <a:pt x="7423" y="16213"/>
                  </a:cubicBezTo>
                  <a:cubicBezTo>
                    <a:pt x="7128" y="16166"/>
                    <a:pt x="6828" y="16295"/>
                    <a:pt x="6617" y="16576"/>
                  </a:cubicBezTo>
                  <a:cubicBezTo>
                    <a:pt x="6100" y="17255"/>
                    <a:pt x="5387" y="18023"/>
                    <a:pt x="4551" y="18465"/>
                  </a:cubicBezTo>
                  <a:cubicBezTo>
                    <a:pt x="4771" y="17848"/>
                    <a:pt x="4966" y="17089"/>
                    <a:pt x="5056" y="16197"/>
                  </a:cubicBezTo>
                  <a:cubicBezTo>
                    <a:pt x="5108" y="15694"/>
                    <a:pt x="4926" y="15198"/>
                    <a:pt x="4594" y="14938"/>
                  </a:cubicBezTo>
                  <a:cubicBezTo>
                    <a:pt x="2897" y="13615"/>
                    <a:pt x="1925" y="11607"/>
                    <a:pt x="1925" y="9428"/>
                  </a:cubicBezTo>
                  <a:cubicBezTo>
                    <a:pt x="1925" y="5627"/>
                    <a:pt x="4913" y="2534"/>
                    <a:pt x="8586" y="2534"/>
                  </a:cubicBezTo>
                  <a:cubicBezTo>
                    <a:pt x="12261" y="2534"/>
                    <a:pt x="15248" y="5627"/>
                    <a:pt x="15248" y="9428"/>
                  </a:cubicBezTo>
                  <a:cubicBezTo>
                    <a:pt x="15248" y="13226"/>
                    <a:pt x="12261" y="16321"/>
                    <a:pt x="8586" y="16321"/>
                  </a:cubicBezTo>
                  <a:cubicBezTo>
                    <a:pt x="8586" y="16321"/>
                    <a:pt x="8586" y="16321"/>
                    <a:pt x="8586" y="16321"/>
                  </a:cubicBezTo>
                  <a:close/>
                  <a:moveTo>
                    <a:pt x="21600" y="11085"/>
                  </a:moveTo>
                  <a:cubicBezTo>
                    <a:pt x="21600" y="6844"/>
                    <a:pt x="18615" y="3344"/>
                    <a:pt x="14804" y="2937"/>
                  </a:cubicBezTo>
                  <a:cubicBezTo>
                    <a:pt x="13239" y="1130"/>
                    <a:pt x="11031" y="0"/>
                    <a:pt x="8586" y="0"/>
                  </a:cubicBezTo>
                  <a:cubicBezTo>
                    <a:pt x="3851" y="0"/>
                    <a:pt x="0" y="4230"/>
                    <a:pt x="0" y="9428"/>
                  </a:cubicBezTo>
                  <a:cubicBezTo>
                    <a:pt x="0" y="12205"/>
                    <a:pt x="1119" y="14839"/>
                    <a:pt x="3028" y="16621"/>
                  </a:cubicBezTo>
                  <a:cubicBezTo>
                    <a:pt x="2769" y="17793"/>
                    <a:pt x="2278" y="18478"/>
                    <a:pt x="2278" y="18478"/>
                  </a:cubicBezTo>
                  <a:cubicBezTo>
                    <a:pt x="1946" y="18913"/>
                    <a:pt x="1825" y="19568"/>
                    <a:pt x="1961" y="20192"/>
                  </a:cubicBezTo>
                  <a:cubicBezTo>
                    <a:pt x="1972" y="20242"/>
                    <a:pt x="1985" y="20294"/>
                    <a:pt x="2001" y="20340"/>
                  </a:cubicBezTo>
                  <a:cubicBezTo>
                    <a:pt x="2203" y="20963"/>
                    <a:pt x="2667" y="21366"/>
                    <a:pt x="3185" y="21366"/>
                  </a:cubicBezTo>
                  <a:cubicBezTo>
                    <a:pt x="5052" y="21366"/>
                    <a:pt x="6591" y="20054"/>
                    <a:pt x="7637" y="18795"/>
                  </a:cubicBezTo>
                  <a:cubicBezTo>
                    <a:pt x="7964" y="18834"/>
                    <a:pt x="8282" y="18855"/>
                    <a:pt x="8586" y="18855"/>
                  </a:cubicBezTo>
                  <a:cubicBezTo>
                    <a:pt x="9380" y="18855"/>
                    <a:pt x="10145" y="18735"/>
                    <a:pt x="10875" y="18513"/>
                  </a:cubicBezTo>
                  <a:cubicBezTo>
                    <a:pt x="11865" y="19012"/>
                    <a:pt x="12949" y="19275"/>
                    <a:pt x="14059" y="19275"/>
                  </a:cubicBezTo>
                  <a:cubicBezTo>
                    <a:pt x="14384" y="19275"/>
                    <a:pt x="14727" y="19249"/>
                    <a:pt x="15081" y="19198"/>
                  </a:cubicBezTo>
                  <a:cubicBezTo>
                    <a:pt x="15995" y="20340"/>
                    <a:pt x="17382" y="21600"/>
                    <a:pt x="19060" y="21600"/>
                  </a:cubicBezTo>
                  <a:cubicBezTo>
                    <a:pt x="19374" y="21600"/>
                    <a:pt x="19657" y="21356"/>
                    <a:pt x="19780" y="20979"/>
                  </a:cubicBezTo>
                  <a:cubicBezTo>
                    <a:pt x="19788" y="20955"/>
                    <a:pt x="19794" y="20929"/>
                    <a:pt x="19800" y="20903"/>
                  </a:cubicBezTo>
                  <a:cubicBezTo>
                    <a:pt x="19885" y="20517"/>
                    <a:pt x="19812" y="20114"/>
                    <a:pt x="19615" y="19854"/>
                  </a:cubicBezTo>
                  <a:cubicBezTo>
                    <a:pt x="19608" y="19846"/>
                    <a:pt x="18974" y="18977"/>
                    <a:pt x="18740" y="17511"/>
                  </a:cubicBezTo>
                  <a:cubicBezTo>
                    <a:pt x="20537" y="15961"/>
                    <a:pt x="21600" y="13588"/>
                    <a:pt x="21600" y="11085"/>
                  </a:cubicBezTo>
                  <a:cubicBezTo>
                    <a:pt x="21600" y="11085"/>
                    <a:pt x="21600" y="11085"/>
                    <a:pt x="21600" y="11085"/>
                  </a:cubicBezTo>
                  <a:close/>
                  <a:moveTo>
                    <a:pt x="11006" y="10422"/>
                  </a:moveTo>
                  <a:lnTo>
                    <a:pt x="6194" y="10422"/>
                  </a:lnTo>
                  <a:cubicBezTo>
                    <a:pt x="5929" y="10422"/>
                    <a:pt x="5712" y="10706"/>
                    <a:pt x="5712" y="11056"/>
                  </a:cubicBezTo>
                  <a:cubicBezTo>
                    <a:pt x="5712" y="11406"/>
                    <a:pt x="5929" y="11688"/>
                    <a:pt x="6194" y="11688"/>
                  </a:cubicBezTo>
                  <a:lnTo>
                    <a:pt x="11006" y="11688"/>
                  </a:lnTo>
                  <a:cubicBezTo>
                    <a:pt x="11272" y="11688"/>
                    <a:pt x="11487" y="11406"/>
                    <a:pt x="11487" y="11056"/>
                  </a:cubicBezTo>
                  <a:cubicBezTo>
                    <a:pt x="11487" y="10706"/>
                    <a:pt x="11272" y="10422"/>
                    <a:pt x="11006" y="10422"/>
                  </a:cubicBezTo>
                  <a:cubicBezTo>
                    <a:pt x="11006" y="10422"/>
                    <a:pt x="11006" y="10422"/>
                    <a:pt x="11006" y="10422"/>
                  </a:cubicBezTo>
                  <a:close/>
                  <a:moveTo>
                    <a:pt x="11006" y="7343"/>
                  </a:moveTo>
                  <a:lnTo>
                    <a:pt x="6194" y="7343"/>
                  </a:lnTo>
                  <a:cubicBezTo>
                    <a:pt x="5929" y="7343"/>
                    <a:pt x="5712" y="7627"/>
                    <a:pt x="5712" y="7978"/>
                  </a:cubicBezTo>
                  <a:cubicBezTo>
                    <a:pt x="5712" y="8327"/>
                    <a:pt x="5929" y="8611"/>
                    <a:pt x="6194" y="8611"/>
                  </a:cubicBezTo>
                  <a:lnTo>
                    <a:pt x="11006" y="8611"/>
                  </a:lnTo>
                  <a:cubicBezTo>
                    <a:pt x="11272" y="8611"/>
                    <a:pt x="11487" y="8329"/>
                    <a:pt x="11487" y="7978"/>
                  </a:cubicBezTo>
                  <a:cubicBezTo>
                    <a:pt x="11487" y="7627"/>
                    <a:pt x="11272" y="7343"/>
                    <a:pt x="11006" y="7343"/>
                  </a:cubicBezTo>
                  <a:cubicBezTo>
                    <a:pt x="11006" y="7343"/>
                    <a:pt x="11006" y="7343"/>
                    <a:pt x="11006" y="7343"/>
                  </a:cubicBezTo>
                  <a:close/>
                </a:path>
              </a:pathLst>
            </a:custGeom>
            <a:solidFill>
              <a:srgbClr val="F39C1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75646473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5" grpId="0" animBg="1" advAuto="0"/>
      <p:bldP spid="4001" grpId="0" animBg="1" advAuto="0"/>
      <p:bldP spid="4003" grpId="0" animBg="1" advAuto="0"/>
      <p:bldP spid="4004" grpId="0" animBg="1" advAuto="0"/>
      <p:bldP spid="4005" grpId="0" animBg="1" advAuto="0"/>
      <p:bldP spid="4006" grpId="0" animBg="1" advAuto="0"/>
      <p:bldP spid="4007" grpId="0" animBg="1" advAuto="0"/>
      <p:bldP spid="4008" grpId="0" animBg="1" advAuto="0"/>
      <p:bldP spid="4014" grpId="0" animBg="1" advAuto="0"/>
      <p:bldP spid="4017" grpId="0" advAuto="0"/>
      <p:bldP spid="4020" grpId="0" animBg="1" advAuto="0"/>
      <p:bldP spid="4023" grpId="0" animBg="1" advAuto="0"/>
      <p:bldP spid="4024" grpId="0" animBg="1" advAuto="0"/>
      <p:bldP spid="4025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8" name="Shape 8418"/>
          <p:cNvSpPr/>
          <p:nvPr/>
        </p:nvSpPr>
        <p:spPr>
          <a:xfrm flipH="1">
            <a:off x="1922025" y="3240997"/>
            <a:ext cx="15557501" cy="2168444"/>
          </a:xfrm>
          <a:prstGeom prst="roundRect">
            <a:avLst>
              <a:gd name="adj" fmla="val 42664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423" name="Shape 8423"/>
          <p:cNvSpPr/>
          <p:nvPr/>
        </p:nvSpPr>
        <p:spPr>
          <a:xfrm flipH="1">
            <a:off x="1922025" y="5638833"/>
            <a:ext cx="15557501" cy="2168444"/>
          </a:xfrm>
          <a:prstGeom prst="roundRect">
            <a:avLst>
              <a:gd name="adj" fmla="val 42664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424" name="Shape 8424"/>
          <p:cNvSpPr/>
          <p:nvPr/>
        </p:nvSpPr>
        <p:spPr>
          <a:xfrm flipH="1">
            <a:off x="1922025" y="8036669"/>
            <a:ext cx="15557501" cy="2168444"/>
          </a:xfrm>
          <a:prstGeom prst="roundRect">
            <a:avLst>
              <a:gd name="adj" fmla="val 42664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425" name="Shape 8425"/>
          <p:cNvSpPr/>
          <p:nvPr/>
        </p:nvSpPr>
        <p:spPr>
          <a:xfrm flipH="1">
            <a:off x="1922025" y="10434505"/>
            <a:ext cx="15557501" cy="2168444"/>
          </a:xfrm>
          <a:prstGeom prst="roundRect">
            <a:avLst>
              <a:gd name="adj" fmla="val 42664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419" name="Shape 8419"/>
          <p:cNvSpPr/>
          <p:nvPr/>
        </p:nvSpPr>
        <p:spPr>
          <a:xfrm>
            <a:off x="16536141" y="-10067"/>
            <a:ext cx="7853967" cy="13736135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8420" name="Shape 84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9000" b="1" dirty="0">
                <a:solidFill>
                  <a:schemeClr val="bg1">
                    <a:lumMod val="75000"/>
                  </a:schemeClr>
                </a:solidFill>
              </a:rPr>
              <a:t>Capabilities of</a:t>
            </a:r>
            <a:r>
              <a:rPr sz="9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9000" b="1" dirty="0">
                <a:solidFill>
                  <a:schemeClr val="accent5"/>
                </a:solidFill>
              </a:rPr>
              <a:t>VR</a:t>
            </a:r>
            <a:endParaRPr sz="9000" b="1" dirty="0">
              <a:solidFill>
                <a:schemeClr val="accent5"/>
              </a:solidFill>
            </a:endParaRPr>
          </a:p>
        </p:txBody>
      </p:sp>
      <p:sp>
        <p:nvSpPr>
          <p:cNvPr id="8422" name="Shape 8422"/>
          <p:cNvSpPr>
            <a:spLocks noGrp="1"/>
          </p:cNvSpPr>
          <p:nvPr>
            <p:ph type="sldNum" sz="quarter" idx="2"/>
          </p:nvPr>
        </p:nvSpPr>
        <p:spPr>
          <a:xfrm>
            <a:off x="22973058" y="13157200"/>
            <a:ext cx="500398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9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8426" name="Shape 8426"/>
          <p:cNvSpPr/>
          <p:nvPr/>
        </p:nvSpPr>
        <p:spPr>
          <a:xfrm>
            <a:off x="4167431" y="3602433"/>
            <a:ext cx="8085107" cy="1400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lnSpc>
                <a:spcPct val="130000"/>
              </a:lnSpc>
              <a:defRPr sz="1800"/>
            </a:pPr>
            <a:r>
              <a:rPr lang="en-US" sz="3000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Show Construction Over Time in 3D</a:t>
            </a:r>
            <a:endParaRPr sz="3000" dirty="0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lvl="0" algn="l">
              <a:lnSpc>
                <a:spcPct val="130000"/>
              </a:lnSpc>
              <a:defRPr sz="1800"/>
            </a:pPr>
            <a:r>
              <a:rPr lang="en-US" sz="2000" dirty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rPr>
              <a:t>Similar to 4D scheduling software, the VR construction model can be attached to a schedule to show construction development over time.</a:t>
            </a:r>
            <a:endParaRPr sz="2000" dirty="0">
              <a:solidFill>
                <a:srgbClr val="FFFFFF"/>
              </a:solidFill>
              <a:latin typeface="Roboto Regular"/>
              <a:ea typeface="Roboto Regular"/>
              <a:cs typeface="Roboto Regular"/>
              <a:sym typeface="Roboto Regular"/>
            </a:endParaRPr>
          </a:p>
        </p:txBody>
      </p:sp>
      <p:sp>
        <p:nvSpPr>
          <p:cNvPr id="8427" name="Shape 8427"/>
          <p:cNvSpPr/>
          <p:nvPr/>
        </p:nvSpPr>
        <p:spPr>
          <a:xfrm>
            <a:off x="4167431" y="5972591"/>
            <a:ext cx="8085107" cy="1400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lnSpc>
                <a:spcPct val="130000"/>
              </a:lnSpc>
              <a:defRPr sz="1800"/>
            </a:pPr>
            <a:r>
              <a:rPr lang="en-US" sz="3000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Integrated Cost Data</a:t>
            </a:r>
            <a:endParaRPr sz="3000" dirty="0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lvl="0" algn="l">
              <a:lnSpc>
                <a:spcPct val="130000"/>
              </a:lnSpc>
              <a:defRPr sz="1800"/>
            </a:pPr>
            <a:r>
              <a:rPr lang="en-US" sz="2000" dirty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rPr>
              <a:t>Show costs of components, assemblies, and equipment while looking at the project.</a:t>
            </a:r>
            <a:endParaRPr sz="2000" dirty="0">
              <a:solidFill>
                <a:srgbClr val="FFFFFF"/>
              </a:solidFill>
              <a:latin typeface="Roboto Regular"/>
              <a:ea typeface="Roboto Regular"/>
              <a:cs typeface="Roboto Regular"/>
              <a:sym typeface="Roboto Regular"/>
            </a:endParaRPr>
          </a:p>
        </p:txBody>
      </p:sp>
      <p:sp>
        <p:nvSpPr>
          <p:cNvPr id="8428" name="Shape 8428"/>
          <p:cNvSpPr/>
          <p:nvPr/>
        </p:nvSpPr>
        <p:spPr>
          <a:xfrm>
            <a:off x="4167431" y="8380848"/>
            <a:ext cx="9309234" cy="1400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lnSpc>
                <a:spcPct val="130000"/>
              </a:lnSpc>
              <a:defRPr sz="1800"/>
            </a:pPr>
            <a:r>
              <a:rPr lang="en-US" sz="3000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Remote Jobsite Walkthroughs</a:t>
            </a:r>
            <a:endParaRPr sz="3000" dirty="0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lvl="0" algn="l">
              <a:lnSpc>
                <a:spcPct val="130000"/>
              </a:lnSpc>
              <a:defRPr sz="1800"/>
            </a:pPr>
            <a:r>
              <a:rPr lang="en-US" sz="2000" dirty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rPr>
              <a:t>With Drone LADAR scanning or a 3D camera, remotely view jobsite progress in geographically diverse programs.</a:t>
            </a:r>
            <a:endParaRPr sz="2000" dirty="0">
              <a:solidFill>
                <a:srgbClr val="FFFFFF"/>
              </a:solidFill>
              <a:latin typeface="Roboto Regular"/>
              <a:ea typeface="Roboto Regular"/>
              <a:cs typeface="Roboto Regular"/>
              <a:sym typeface="Roboto Regular"/>
            </a:endParaRPr>
          </a:p>
        </p:txBody>
      </p:sp>
      <p:grpSp>
        <p:nvGrpSpPr>
          <p:cNvPr id="8431" name="Group 8431"/>
          <p:cNvGrpSpPr/>
          <p:nvPr/>
        </p:nvGrpSpPr>
        <p:grpSpPr>
          <a:xfrm>
            <a:off x="2643507" y="8542290"/>
            <a:ext cx="1206541" cy="1206542"/>
            <a:chOff x="0" y="0"/>
            <a:chExt cx="1206540" cy="1206540"/>
          </a:xfrm>
        </p:grpSpPr>
        <p:sp>
          <p:nvSpPr>
            <p:cNvPr id="8429" name="Shape 8429"/>
            <p:cNvSpPr/>
            <p:nvPr/>
          </p:nvSpPr>
          <p:spPr>
            <a:xfrm>
              <a:off x="0" y="0"/>
              <a:ext cx="1206541" cy="1206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21283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8430" name="Shape 8430"/>
            <p:cNvSpPr/>
            <p:nvPr/>
          </p:nvSpPr>
          <p:spPr>
            <a:xfrm>
              <a:off x="263195" y="226976"/>
              <a:ext cx="680151" cy="752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0546" y="0"/>
                    <a:pt x="10345" y="183"/>
                    <a:pt x="10345" y="411"/>
                  </a:cubicBezTo>
                  <a:lnTo>
                    <a:pt x="10345" y="1656"/>
                  </a:lnTo>
                  <a:cubicBezTo>
                    <a:pt x="10345" y="1887"/>
                    <a:pt x="10546" y="2079"/>
                    <a:pt x="10800" y="2079"/>
                  </a:cubicBezTo>
                  <a:cubicBezTo>
                    <a:pt x="11053" y="2079"/>
                    <a:pt x="11268" y="1887"/>
                    <a:pt x="11268" y="1656"/>
                  </a:cubicBezTo>
                  <a:lnTo>
                    <a:pt x="11268" y="411"/>
                  </a:lnTo>
                  <a:cubicBezTo>
                    <a:pt x="11268" y="183"/>
                    <a:pt x="11053" y="0"/>
                    <a:pt x="10800" y="0"/>
                  </a:cubicBezTo>
                  <a:close/>
                  <a:moveTo>
                    <a:pt x="5744" y="1257"/>
                  </a:moveTo>
                  <a:cubicBezTo>
                    <a:pt x="5631" y="1230"/>
                    <a:pt x="5511" y="1250"/>
                    <a:pt x="5400" y="1307"/>
                  </a:cubicBezTo>
                  <a:cubicBezTo>
                    <a:pt x="5181" y="1422"/>
                    <a:pt x="5109" y="1670"/>
                    <a:pt x="5235" y="1867"/>
                  </a:cubicBezTo>
                  <a:cubicBezTo>
                    <a:pt x="5235" y="1867"/>
                    <a:pt x="5923" y="2951"/>
                    <a:pt x="5923" y="2951"/>
                  </a:cubicBezTo>
                  <a:cubicBezTo>
                    <a:pt x="6011" y="3083"/>
                    <a:pt x="6164" y="3162"/>
                    <a:pt x="6323" y="3162"/>
                  </a:cubicBezTo>
                  <a:cubicBezTo>
                    <a:pt x="6400" y="3162"/>
                    <a:pt x="6471" y="3138"/>
                    <a:pt x="6543" y="3100"/>
                  </a:cubicBezTo>
                  <a:cubicBezTo>
                    <a:pt x="6764" y="2985"/>
                    <a:pt x="6849" y="2727"/>
                    <a:pt x="6722" y="2527"/>
                  </a:cubicBezTo>
                  <a:lnTo>
                    <a:pt x="6034" y="1457"/>
                  </a:lnTo>
                  <a:cubicBezTo>
                    <a:pt x="5971" y="1357"/>
                    <a:pt x="5858" y="1285"/>
                    <a:pt x="5744" y="1257"/>
                  </a:cubicBezTo>
                  <a:close/>
                  <a:moveTo>
                    <a:pt x="15856" y="1257"/>
                  </a:moveTo>
                  <a:cubicBezTo>
                    <a:pt x="15742" y="1285"/>
                    <a:pt x="15643" y="1357"/>
                    <a:pt x="15580" y="1457"/>
                  </a:cubicBezTo>
                  <a:lnTo>
                    <a:pt x="14891" y="2527"/>
                  </a:lnTo>
                  <a:cubicBezTo>
                    <a:pt x="14765" y="2725"/>
                    <a:pt x="14836" y="2985"/>
                    <a:pt x="15057" y="3100"/>
                  </a:cubicBezTo>
                  <a:cubicBezTo>
                    <a:pt x="15127" y="3138"/>
                    <a:pt x="15214" y="3150"/>
                    <a:pt x="15291" y="3150"/>
                  </a:cubicBezTo>
                  <a:cubicBezTo>
                    <a:pt x="15450" y="3150"/>
                    <a:pt x="15604" y="3083"/>
                    <a:pt x="15690" y="2951"/>
                  </a:cubicBezTo>
                  <a:lnTo>
                    <a:pt x="16379" y="1867"/>
                  </a:lnTo>
                  <a:cubicBezTo>
                    <a:pt x="16506" y="1670"/>
                    <a:pt x="16421" y="1422"/>
                    <a:pt x="16200" y="1307"/>
                  </a:cubicBezTo>
                  <a:cubicBezTo>
                    <a:pt x="16091" y="1250"/>
                    <a:pt x="15969" y="1230"/>
                    <a:pt x="15856" y="1257"/>
                  </a:cubicBezTo>
                  <a:close/>
                  <a:moveTo>
                    <a:pt x="10828" y="3324"/>
                  </a:moveTo>
                  <a:cubicBezTo>
                    <a:pt x="6821" y="3324"/>
                    <a:pt x="3568" y="6171"/>
                    <a:pt x="3568" y="9673"/>
                  </a:cubicBezTo>
                  <a:cubicBezTo>
                    <a:pt x="3568" y="11946"/>
                    <a:pt x="4580" y="13296"/>
                    <a:pt x="5331" y="14292"/>
                  </a:cubicBezTo>
                  <a:cubicBezTo>
                    <a:pt x="5794" y="14904"/>
                    <a:pt x="6061" y="15268"/>
                    <a:pt x="6061" y="15637"/>
                  </a:cubicBezTo>
                  <a:cubicBezTo>
                    <a:pt x="6061" y="16460"/>
                    <a:pt x="6542" y="17244"/>
                    <a:pt x="7411" y="17828"/>
                  </a:cubicBezTo>
                  <a:cubicBezTo>
                    <a:pt x="7434" y="18316"/>
                    <a:pt x="7521" y="19508"/>
                    <a:pt x="7521" y="19508"/>
                  </a:cubicBezTo>
                  <a:cubicBezTo>
                    <a:pt x="7537" y="19850"/>
                    <a:pt x="7730" y="20539"/>
                    <a:pt x="9023" y="20928"/>
                  </a:cubicBezTo>
                  <a:cubicBezTo>
                    <a:pt x="9175" y="21129"/>
                    <a:pt x="9372" y="21302"/>
                    <a:pt x="9615" y="21451"/>
                  </a:cubicBezTo>
                  <a:cubicBezTo>
                    <a:pt x="9767" y="21543"/>
                    <a:pt x="9942" y="21600"/>
                    <a:pt x="10125" y="21600"/>
                  </a:cubicBezTo>
                  <a:lnTo>
                    <a:pt x="11530" y="21600"/>
                  </a:lnTo>
                  <a:cubicBezTo>
                    <a:pt x="11714" y="21600"/>
                    <a:pt x="11902" y="21543"/>
                    <a:pt x="12054" y="21451"/>
                  </a:cubicBezTo>
                  <a:cubicBezTo>
                    <a:pt x="12297" y="21302"/>
                    <a:pt x="12492" y="21129"/>
                    <a:pt x="12646" y="20928"/>
                  </a:cubicBezTo>
                  <a:cubicBezTo>
                    <a:pt x="13947" y="20537"/>
                    <a:pt x="14138" y="19836"/>
                    <a:pt x="14147" y="19508"/>
                  </a:cubicBezTo>
                  <a:cubicBezTo>
                    <a:pt x="14147" y="19508"/>
                    <a:pt x="14221" y="18316"/>
                    <a:pt x="14244" y="17828"/>
                  </a:cubicBezTo>
                  <a:cubicBezTo>
                    <a:pt x="15113" y="17246"/>
                    <a:pt x="15608" y="16460"/>
                    <a:pt x="15608" y="15637"/>
                  </a:cubicBezTo>
                  <a:cubicBezTo>
                    <a:pt x="15608" y="15271"/>
                    <a:pt x="15871" y="14911"/>
                    <a:pt x="16338" y="14292"/>
                  </a:cubicBezTo>
                  <a:cubicBezTo>
                    <a:pt x="17083" y="13305"/>
                    <a:pt x="18101" y="11948"/>
                    <a:pt x="18101" y="9673"/>
                  </a:cubicBezTo>
                  <a:cubicBezTo>
                    <a:pt x="18101" y="6171"/>
                    <a:pt x="14834" y="3324"/>
                    <a:pt x="10828" y="3324"/>
                  </a:cubicBezTo>
                  <a:close/>
                  <a:moveTo>
                    <a:pt x="1722" y="4694"/>
                  </a:moveTo>
                  <a:cubicBezTo>
                    <a:pt x="1608" y="4721"/>
                    <a:pt x="1510" y="4780"/>
                    <a:pt x="1446" y="4880"/>
                  </a:cubicBezTo>
                  <a:cubicBezTo>
                    <a:pt x="1320" y="5077"/>
                    <a:pt x="1393" y="5336"/>
                    <a:pt x="1612" y="5453"/>
                  </a:cubicBezTo>
                  <a:lnTo>
                    <a:pt x="2796" y="6075"/>
                  </a:lnTo>
                  <a:cubicBezTo>
                    <a:pt x="2868" y="6113"/>
                    <a:pt x="2954" y="6125"/>
                    <a:pt x="3031" y="6125"/>
                  </a:cubicBezTo>
                  <a:cubicBezTo>
                    <a:pt x="3190" y="6125"/>
                    <a:pt x="3343" y="6048"/>
                    <a:pt x="3430" y="5914"/>
                  </a:cubicBezTo>
                  <a:cubicBezTo>
                    <a:pt x="3556" y="5717"/>
                    <a:pt x="3486" y="5470"/>
                    <a:pt x="3265" y="5353"/>
                  </a:cubicBezTo>
                  <a:lnTo>
                    <a:pt x="2066" y="4731"/>
                  </a:lnTo>
                  <a:cubicBezTo>
                    <a:pt x="1957" y="4673"/>
                    <a:pt x="1836" y="4666"/>
                    <a:pt x="1722" y="4694"/>
                  </a:cubicBezTo>
                  <a:close/>
                  <a:moveTo>
                    <a:pt x="19933" y="4694"/>
                  </a:moveTo>
                  <a:cubicBezTo>
                    <a:pt x="19820" y="4666"/>
                    <a:pt x="19699" y="4673"/>
                    <a:pt x="19589" y="4731"/>
                  </a:cubicBezTo>
                  <a:lnTo>
                    <a:pt x="18390" y="5353"/>
                  </a:lnTo>
                  <a:cubicBezTo>
                    <a:pt x="18172" y="5470"/>
                    <a:pt x="18098" y="5717"/>
                    <a:pt x="18225" y="5914"/>
                  </a:cubicBezTo>
                  <a:cubicBezTo>
                    <a:pt x="18311" y="6046"/>
                    <a:pt x="18466" y="6125"/>
                    <a:pt x="18624" y="6125"/>
                  </a:cubicBezTo>
                  <a:cubicBezTo>
                    <a:pt x="18701" y="6125"/>
                    <a:pt x="18773" y="6113"/>
                    <a:pt x="18845" y="6075"/>
                  </a:cubicBezTo>
                  <a:lnTo>
                    <a:pt x="20043" y="5453"/>
                  </a:lnTo>
                  <a:cubicBezTo>
                    <a:pt x="20265" y="5338"/>
                    <a:pt x="20336" y="5077"/>
                    <a:pt x="20209" y="4880"/>
                  </a:cubicBezTo>
                  <a:cubicBezTo>
                    <a:pt x="20146" y="4780"/>
                    <a:pt x="20047" y="4721"/>
                    <a:pt x="19933" y="4694"/>
                  </a:cubicBezTo>
                  <a:close/>
                  <a:moveTo>
                    <a:pt x="10828" y="4980"/>
                  </a:moveTo>
                  <a:cubicBezTo>
                    <a:pt x="13824" y="4980"/>
                    <a:pt x="16269" y="7086"/>
                    <a:pt x="16269" y="9673"/>
                  </a:cubicBezTo>
                  <a:cubicBezTo>
                    <a:pt x="16269" y="11434"/>
                    <a:pt x="15494" y="12451"/>
                    <a:pt x="14809" y="13358"/>
                  </a:cubicBezTo>
                  <a:cubicBezTo>
                    <a:pt x="14272" y="14069"/>
                    <a:pt x="13762" y="14739"/>
                    <a:pt x="13762" y="15637"/>
                  </a:cubicBezTo>
                  <a:cubicBezTo>
                    <a:pt x="13762" y="16031"/>
                    <a:pt x="13366" y="16349"/>
                    <a:pt x="13073" y="16533"/>
                  </a:cubicBezTo>
                  <a:lnTo>
                    <a:pt x="8582" y="16533"/>
                  </a:lnTo>
                  <a:cubicBezTo>
                    <a:pt x="8289" y="16349"/>
                    <a:pt x="7893" y="16032"/>
                    <a:pt x="7893" y="15637"/>
                  </a:cubicBezTo>
                  <a:cubicBezTo>
                    <a:pt x="7893" y="14739"/>
                    <a:pt x="7390" y="14079"/>
                    <a:pt x="6846" y="13358"/>
                  </a:cubicBezTo>
                  <a:cubicBezTo>
                    <a:pt x="6168" y="12458"/>
                    <a:pt x="5400" y="11433"/>
                    <a:pt x="5400" y="9673"/>
                  </a:cubicBezTo>
                  <a:cubicBezTo>
                    <a:pt x="5400" y="7088"/>
                    <a:pt x="7834" y="4982"/>
                    <a:pt x="10828" y="4980"/>
                  </a:cubicBezTo>
                  <a:close/>
                  <a:moveTo>
                    <a:pt x="10883" y="6237"/>
                  </a:moveTo>
                  <a:cubicBezTo>
                    <a:pt x="10183" y="6237"/>
                    <a:pt x="9767" y="6562"/>
                    <a:pt x="9767" y="7208"/>
                  </a:cubicBezTo>
                  <a:lnTo>
                    <a:pt x="9767" y="8677"/>
                  </a:lnTo>
                  <a:cubicBezTo>
                    <a:pt x="9767" y="8866"/>
                    <a:pt x="9792" y="9073"/>
                    <a:pt x="9822" y="9275"/>
                  </a:cubicBezTo>
                  <a:cubicBezTo>
                    <a:pt x="9822" y="9275"/>
                    <a:pt x="10263" y="12225"/>
                    <a:pt x="10263" y="12225"/>
                  </a:cubicBezTo>
                  <a:cubicBezTo>
                    <a:pt x="10317" y="12593"/>
                    <a:pt x="10517" y="12699"/>
                    <a:pt x="10883" y="12699"/>
                  </a:cubicBezTo>
                  <a:cubicBezTo>
                    <a:pt x="11245" y="12699"/>
                    <a:pt x="11434" y="12593"/>
                    <a:pt x="11489" y="12225"/>
                  </a:cubicBezTo>
                  <a:lnTo>
                    <a:pt x="11930" y="9275"/>
                  </a:lnTo>
                  <a:cubicBezTo>
                    <a:pt x="11957" y="9073"/>
                    <a:pt x="11985" y="8866"/>
                    <a:pt x="11985" y="8677"/>
                  </a:cubicBezTo>
                  <a:lnTo>
                    <a:pt x="11985" y="7208"/>
                  </a:lnTo>
                  <a:cubicBezTo>
                    <a:pt x="11985" y="6562"/>
                    <a:pt x="11583" y="6237"/>
                    <a:pt x="10883" y="6237"/>
                  </a:cubicBezTo>
                  <a:close/>
                  <a:moveTo>
                    <a:pt x="455" y="9350"/>
                  </a:moveTo>
                  <a:cubicBezTo>
                    <a:pt x="202" y="9350"/>
                    <a:pt x="0" y="9532"/>
                    <a:pt x="0" y="9760"/>
                  </a:cubicBezTo>
                  <a:cubicBezTo>
                    <a:pt x="0" y="9989"/>
                    <a:pt x="202" y="10184"/>
                    <a:pt x="455" y="10184"/>
                  </a:cubicBezTo>
                  <a:lnTo>
                    <a:pt x="1832" y="10184"/>
                  </a:lnTo>
                  <a:cubicBezTo>
                    <a:pt x="2088" y="10184"/>
                    <a:pt x="2301" y="9989"/>
                    <a:pt x="2301" y="9760"/>
                  </a:cubicBezTo>
                  <a:cubicBezTo>
                    <a:pt x="2301" y="9532"/>
                    <a:pt x="2088" y="9350"/>
                    <a:pt x="1832" y="9350"/>
                  </a:cubicBezTo>
                  <a:lnTo>
                    <a:pt x="455" y="9350"/>
                  </a:lnTo>
                  <a:close/>
                  <a:moveTo>
                    <a:pt x="19768" y="9350"/>
                  </a:moveTo>
                  <a:cubicBezTo>
                    <a:pt x="19515" y="9350"/>
                    <a:pt x="19313" y="9532"/>
                    <a:pt x="19313" y="9760"/>
                  </a:cubicBezTo>
                  <a:cubicBezTo>
                    <a:pt x="19313" y="9989"/>
                    <a:pt x="19515" y="10184"/>
                    <a:pt x="19768" y="10184"/>
                  </a:cubicBezTo>
                  <a:lnTo>
                    <a:pt x="21145" y="10184"/>
                  </a:lnTo>
                  <a:cubicBezTo>
                    <a:pt x="21399" y="10184"/>
                    <a:pt x="21600" y="9989"/>
                    <a:pt x="21600" y="9760"/>
                  </a:cubicBezTo>
                  <a:cubicBezTo>
                    <a:pt x="21600" y="9532"/>
                    <a:pt x="21399" y="9350"/>
                    <a:pt x="21145" y="9350"/>
                  </a:cubicBezTo>
                  <a:lnTo>
                    <a:pt x="19768" y="9350"/>
                  </a:lnTo>
                  <a:close/>
                  <a:moveTo>
                    <a:pt x="3155" y="13408"/>
                  </a:moveTo>
                  <a:cubicBezTo>
                    <a:pt x="3041" y="13381"/>
                    <a:pt x="2921" y="13401"/>
                    <a:pt x="2810" y="13458"/>
                  </a:cubicBezTo>
                  <a:lnTo>
                    <a:pt x="1612" y="14080"/>
                  </a:lnTo>
                  <a:cubicBezTo>
                    <a:pt x="1390" y="14195"/>
                    <a:pt x="1320" y="14444"/>
                    <a:pt x="1446" y="14641"/>
                  </a:cubicBezTo>
                  <a:cubicBezTo>
                    <a:pt x="1532" y="14777"/>
                    <a:pt x="1675" y="14852"/>
                    <a:pt x="1832" y="14852"/>
                  </a:cubicBezTo>
                  <a:cubicBezTo>
                    <a:pt x="1911" y="14852"/>
                    <a:pt x="1993" y="14840"/>
                    <a:pt x="2066" y="14803"/>
                  </a:cubicBezTo>
                  <a:lnTo>
                    <a:pt x="3265" y="14180"/>
                  </a:lnTo>
                  <a:cubicBezTo>
                    <a:pt x="3483" y="14063"/>
                    <a:pt x="3556" y="13804"/>
                    <a:pt x="3430" y="13607"/>
                  </a:cubicBezTo>
                  <a:cubicBezTo>
                    <a:pt x="3367" y="13507"/>
                    <a:pt x="3268" y="13436"/>
                    <a:pt x="3155" y="13408"/>
                  </a:cubicBezTo>
                  <a:close/>
                  <a:moveTo>
                    <a:pt x="18501" y="13408"/>
                  </a:moveTo>
                  <a:cubicBezTo>
                    <a:pt x="18387" y="13436"/>
                    <a:pt x="18289" y="13507"/>
                    <a:pt x="18225" y="13607"/>
                  </a:cubicBezTo>
                  <a:cubicBezTo>
                    <a:pt x="18098" y="13804"/>
                    <a:pt x="18172" y="14063"/>
                    <a:pt x="18390" y="14180"/>
                  </a:cubicBezTo>
                  <a:lnTo>
                    <a:pt x="19589" y="14803"/>
                  </a:lnTo>
                  <a:cubicBezTo>
                    <a:pt x="19661" y="14840"/>
                    <a:pt x="19733" y="14852"/>
                    <a:pt x="19809" y="14852"/>
                  </a:cubicBezTo>
                  <a:cubicBezTo>
                    <a:pt x="19968" y="14852"/>
                    <a:pt x="20122" y="14774"/>
                    <a:pt x="20209" y="14641"/>
                  </a:cubicBezTo>
                  <a:cubicBezTo>
                    <a:pt x="20336" y="14442"/>
                    <a:pt x="20265" y="14195"/>
                    <a:pt x="20043" y="14080"/>
                  </a:cubicBezTo>
                  <a:lnTo>
                    <a:pt x="18845" y="13458"/>
                  </a:lnTo>
                  <a:cubicBezTo>
                    <a:pt x="18736" y="13401"/>
                    <a:pt x="18614" y="13381"/>
                    <a:pt x="18501" y="13408"/>
                  </a:cubicBezTo>
                  <a:close/>
                  <a:moveTo>
                    <a:pt x="10800" y="13607"/>
                  </a:moveTo>
                  <a:cubicBezTo>
                    <a:pt x="10170" y="13607"/>
                    <a:pt x="9657" y="14071"/>
                    <a:pt x="9657" y="14641"/>
                  </a:cubicBezTo>
                  <a:cubicBezTo>
                    <a:pt x="9657" y="15211"/>
                    <a:pt x="10170" y="15686"/>
                    <a:pt x="10800" y="15686"/>
                  </a:cubicBezTo>
                  <a:cubicBezTo>
                    <a:pt x="11430" y="15686"/>
                    <a:pt x="11957" y="15211"/>
                    <a:pt x="11957" y="14641"/>
                  </a:cubicBezTo>
                  <a:cubicBezTo>
                    <a:pt x="11957" y="14071"/>
                    <a:pt x="11430" y="13607"/>
                    <a:pt x="10800" y="13607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8434" name="Group 8434"/>
          <p:cNvGrpSpPr/>
          <p:nvPr/>
        </p:nvGrpSpPr>
        <p:grpSpPr>
          <a:xfrm>
            <a:off x="2643507" y="6134033"/>
            <a:ext cx="1206541" cy="1206542"/>
            <a:chOff x="0" y="0"/>
            <a:chExt cx="1206540" cy="1206540"/>
          </a:xfrm>
        </p:grpSpPr>
        <p:sp>
          <p:nvSpPr>
            <p:cNvPr id="8432" name="Shape 8432"/>
            <p:cNvSpPr/>
            <p:nvPr/>
          </p:nvSpPr>
          <p:spPr>
            <a:xfrm>
              <a:off x="0" y="0"/>
              <a:ext cx="1206541" cy="1206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21283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8433" name="Shape 8433"/>
            <p:cNvSpPr/>
            <p:nvPr/>
          </p:nvSpPr>
          <p:spPr>
            <a:xfrm>
              <a:off x="275084" y="218430"/>
              <a:ext cx="656372" cy="663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600" extrusionOk="0">
                  <a:moveTo>
                    <a:pt x="11280" y="0"/>
                  </a:moveTo>
                  <a:lnTo>
                    <a:pt x="10854" y="291"/>
                  </a:lnTo>
                  <a:lnTo>
                    <a:pt x="7511" y="2565"/>
                  </a:lnTo>
                  <a:lnTo>
                    <a:pt x="7511" y="1410"/>
                  </a:lnTo>
                  <a:lnTo>
                    <a:pt x="5636" y="1410"/>
                  </a:lnTo>
                  <a:lnTo>
                    <a:pt x="5636" y="3834"/>
                  </a:lnTo>
                  <a:lnTo>
                    <a:pt x="3689" y="5155"/>
                  </a:lnTo>
                  <a:lnTo>
                    <a:pt x="4525" y="6372"/>
                  </a:lnTo>
                  <a:cubicBezTo>
                    <a:pt x="4525" y="6372"/>
                    <a:pt x="5236" y="5896"/>
                    <a:pt x="5236" y="5896"/>
                  </a:cubicBezTo>
                  <a:lnTo>
                    <a:pt x="5236" y="12699"/>
                  </a:lnTo>
                  <a:lnTo>
                    <a:pt x="6729" y="12699"/>
                  </a:lnTo>
                  <a:lnTo>
                    <a:pt x="6729" y="4900"/>
                  </a:lnTo>
                  <a:lnTo>
                    <a:pt x="11271" y="1798"/>
                  </a:lnTo>
                  <a:lnTo>
                    <a:pt x="15716" y="4891"/>
                  </a:lnTo>
                  <a:lnTo>
                    <a:pt x="15716" y="14488"/>
                  </a:lnTo>
                  <a:cubicBezTo>
                    <a:pt x="16095" y="14177"/>
                    <a:pt x="16473" y="13857"/>
                    <a:pt x="16836" y="13528"/>
                  </a:cubicBezTo>
                  <a:cubicBezTo>
                    <a:pt x="16961" y="13414"/>
                    <a:pt x="17087" y="13298"/>
                    <a:pt x="17209" y="13184"/>
                  </a:cubicBezTo>
                  <a:lnTo>
                    <a:pt x="17209" y="5816"/>
                  </a:lnTo>
                  <a:lnTo>
                    <a:pt x="18098" y="6416"/>
                  </a:lnTo>
                  <a:lnTo>
                    <a:pt x="18934" y="5200"/>
                  </a:lnTo>
                  <a:lnTo>
                    <a:pt x="11698" y="291"/>
                  </a:lnTo>
                  <a:lnTo>
                    <a:pt x="11280" y="0"/>
                  </a:lnTo>
                  <a:close/>
                  <a:moveTo>
                    <a:pt x="10658" y="5490"/>
                  </a:moveTo>
                  <a:lnTo>
                    <a:pt x="10658" y="6336"/>
                  </a:lnTo>
                  <a:cubicBezTo>
                    <a:pt x="9822" y="6532"/>
                    <a:pt x="9307" y="7111"/>
                    <a:pt x="9307" y="7879"/>
                  </a:cubicBezTo>
                  <a:cubicBezTo>
                    <a:pt x="9307" y="8832"/>
                    <a:pt x="10092" y="9241"/>
                    <a:pt x="10862" y="9518"/>
                  </a:cubicBezTo>
                  <a:cubicBezTo>
                    <a:pt x="11569" y="9774"/>
                    <a:pt x="11671" y="10000"/>
                    <a:pt x="11671" y="10205"/>
                  </a:cubicBezTo>
                  <a:cubicBezTo>
                    <a:pt x="11671" y="10504"/>
                    <a:pt x="11382" y="10699"/>
                    <a:pt x="10942" y="10699"/>
                  </a:cubicBezTo>
                  <a:cubicBezTo>
                    <a:pt x="10538" y="10699"/>
                    <a:pt x="10097" y="10572"/>
                    <a:pt x="9725" y="10355"/>
                  </a:cubicBezTo>
                  <a:lnTo>
                    <a:pt x="9538" y="10249"/>
                  </a:lnTo>
                  <a:lnTo>
                    <a:pt x="9218" y="11342"/>
                  </a:lnTo>
                  <a:lnTo>
                    <a:pt x="9325" y="11412"/>
                  </a:lnTo>
                  <a:cubicBezTo>
                    <a:pt x="9627" y="11613"/>
                    <a:pt x="10115" y="11761"/>
                    <a:pt x="10605" y="11800"/>
                  </a:cubicBezTo>
                  <a:lnTo>
                    <a:pt x="10605" y="12611"/>
                  </a:lnTo>
                  <a:lnTo>
                    <a:pt x="11627" y="12611"/>
                  </a:lnTo>
                  <a:lnTo>
                    <a:pt x="11627" y="11730"/>
                  </a:lnTo>
                  <a:cubicBezTo>
                    <a:pt x="12492" y="11538"/>
                    <a:pt x="13040" y="10910"/>
                    <a:pt x="13040" y="10108"/>
                  </a:cubicBezTo>
                  <a:cubicBezTo>
                    <a:pt x="13040" y="9306"/>
                    <a:pt x="12597" y="8805"/>
                    <a:pt x="11574" y="8425"/>
                  </a:cubicBezTo>
                  <a:cubicBezTo>
                    <a:pt x="10885" y="8153"/>
                    <a:pt x="10667" y="7993"/>
                    <a:pt x="10667" y="7764"/>
                  </a:cubicBezTo>
                  <a:cubicBezTo>
                    <a:pt x="10667" y="7503"/>
                    <a:pt x="10904" y="7341"/>
                    <a:pt x="11298" y="7341"/>
                  </a:cubicBezTo>
                  <a:cubicBezTo>
                    <a:pt x="11790" y="7341"/>
                    <a:pt x="12122" y="7496"/>
                    <a:pt x="12320" y="7588"/>
                  </a:cubicBezTo>
                  <a:lnTo>
                    <a:pt x="12542" y="7694"/>
                  </a:lnTo>
                  <a:lnTo>
                    <a:pt x="12862" y="6610"/>
                  </a:lnTo>
                  <a:lnTo>
                    <a:pt x="12738" y="6548"/>
                  </a:lnTo>
                  <a:cubicBezTo>
                    <a:pt x="12410" y="6385"/>
                    <a:pt x="12066" y="6295"/>
                    <a:pt x="11671" y="6266"/>
                  </a:cubicBezTo>
                  <a:lnTo>
                    <a:pt x="11671" y="5490"/>
                  </a:lnTo>
                  <a:lnTo>
                    <a:pt x="10658" y="5490"/>
                  </a:lnTo>
                  <a:close/>
                  <a:moveTo>
                    <a:pt x="0" y="13149"/>
                  </a:moveTo>
                  <a:lnTo>
                    <a:pt x="0" y="21600"/>
                  </a:lnTo>
                  <a:lnTo>
                    <a:pt x="2951" y="21600"/>
                  </a:lnTo>
                  <a:lnTo>
                    <a:pt x="2951" y="20701"/>
                  </a:lnTo>
                  <a:cubicBezTo>
                    <a:pt x="3062" y="20756"/>
                    <a:pt x="3209" y="20869"/>
                    <a:pt x="3209" y="20869"/>
                  </a:cubicBezTo>
                  <a:cubicBezTo>
                    <a:pt x="3717" y="21146"/>
                    <a:pt x="4512" y="21485"/>
                    <a:pt x="5316" y="21485"/>
                  </a:cubicBezTo>
                  <a:lnTo>
                    <a:pt x="11120" y="21485"/>
                  </a:lnTo>
                  <a:cubicBezTo>
                    <a:pt x="16125" y="21485"/>
                    <a:pt x="19583" y="18711"/>
                    <a:pt x="20836" y="17335"/>
                  </a:cubicBezTo>
                  <a:cubicBezTo>
                    <a:pt x="21210" y="16923"/>
                    <a:pt x="21600" y="16496"/>
                    <a:pt x="21556" y="15960"/>
                  </a:cubicBezTo>
                  <a:cubicBezTo>
                    <a:pt x="21516" y="15481"/>
                    <a:pt x="21154" y="15112"/>
                    <a:pt x="20632" y="14700"/>
                  </a:cubicBezTo>
                  <a:cubicBezTo>
                    <a:pt x="20266" y="14411"/>
                    <a:pt x="19566" y="14074"/>
                    <a:pt x="18774" y="14074"/>
                  </a:cubicBezTo>
                  <a:cubicBezTo>
                    <a:pt x="18103" y="14074"/>
                    <a:pt x="17127" y="14312"/>
                    <a:pt x="16303" y="15458"/>
                  </a:cubicBezTo>
                  <a:cubicBezTo>
                    <a:pt x="15560" y="16397"/>
                    <a:pt x="14632" y="16777"/>
                    <a:pt x="13876" y="16920"/>
                  </a:cubicBezTo>
                  <a:cubicBezTo>
                    <a:pt x="13943" y="16754"/>
                    <a:pt x="13990" y="16553"/>
                    <a:pt x="13991" y="16268"/>
                  </a:cubicBezTo>
                  <a:cubicBezTo>
                    <a:pt x="13999" y="14675"/>
                    <a:pt x="12714" y="13473"/>
                    <a:pt x="10942" y="13466"/>
                  </a:cubicBezTo>
                  <a:lnTo>
                    <a:pt x="4622" y="13475"/>
                  </a:lnTo>
                  <a:cubicBezTo>
                    <a:pt x="4028" y="13475"/>
                    <a:pt x="3443" y="13645"/>
                    <a:pt x="2951" y="13959"/>
                  </a:cubicBezTo>
                  <a:lnTo>
                    <a:pt x="2951" y="13149"/>
                  </a:lnTo>
                  <a:lnTo>
                    <a:pt x="0" y="13149"/>
                  </a:lnTo>
                  <a:close/>
                  <a:moveTo>
                    <a:pt x="924" y="13995"/>
                  </a:moveTo>
                  <a:lnTo>
                    <a:pt x="1964" y="13995"/>
                  </a:lnTo>
                  <a:lnTo>
                    <a:pt x="1964" y="15017"/>
                  </a:lnTo>
                  <a:lnTo>
                    <a:pt x="1956" y="15017"/>
                  </a:lnTo>
                  <a:lnTo>
                    <a:pt x="924" y="15017"/>
                  </a:lnTo>
                  <a:lnTo>
                    <a:pt x="924" y="13995"/>
                  </a:lnTo>
                  <a:close/>
                  <a:moveTo>
                    <a:pt x="10934" y="14488"/>
                  </a:moveTo>
                  <a:cubicBezTo>
                    <a:pt x="11943" y="14492"/>
                    <a:pt x="12966" y="15074"/>
                    <a:pt x="12960" y="16268"/>
                  </a:cubicBezTo>
                  <a:cubicBezTo>
                    <a:pt x="12960" y="16957"/>
                    <a:pt x="12497" y="16984"/>
                    <a:pt x="12471" y="16991"/>
                  </a:cubicBezTo>
                  <a:lnTo>
                    <a:pt x="7831" y="16991"/>
                  </a:lnTo>
                  <a:cubicBezTo>
                    <a:pt x="7546" y="16991"/>
                    <a:pt x="7316" y="17220"/>
                    <a:pt x="7316" y="17502"/>
                  </a:cubicBezTo>
                  <a:cubicBezTo>
                    <a:pt x="7316" y="17785"/>
                    <a:pt x="7546" y="18022"/>
                    <a:pt x="7831" y="18022"/>
                  </a:cubicBezTo>
                  <a:lnTo>
                    <a:pt x="12756" y="18022"/>
                  </a:lnTo>
                  <a:lnTo>
                    <a:pt x="13022" y="18013"/>
                  </a:lnTo>
                  <a:cubicBezTo>
                    <a:pt x="13795" y="18013"/>
                    <a:pt x="15740" y="17831"/>
                    <a:pt x="17120" y="16074"/>
                  </a:cubicBezTo>
                  <a:cubicBezTo>
                    <a:pt x="17125" y="16069"/>
                    <a:pt x="17134" y="16063"/>
                    <a:pt x="17138" y="16057"/>
                  </a:cubicBezTo>
                  <a:cubicBezTo>
                    <a:pt x="17597" y="15415"/>
                    <a:pt x="18149" y="15096"/>
                    <a:pt x="18774" y="15096"/>
                  </a:cubicBezTo>
                  <a:cubicBezTo>
                    <a:pt x="19337" y="15096"/>
                    <a:pt x="19816" y="15354"/>
                    <a:pt x="19992" y="15493"/>
                  </a:cubicBezTo>
                  <a:cubicBezTo>
                    <a:pt x="20508" y="15901"/>
                    <a:pt x="20524" y="16034"/>
                    <a:pt x="20525" y="16039"/>
                  </a:cubicBezTo>
                  <a:cubicBezTo>
                    <a:pt x="20526" y="16142"/>
                    <a:pt x="20196" y="16509"/>
                    <a:pt x="20072" y="16647"/>
                  </a:cubicBezTo>
                  <a:cubicBezTo>
                    <a:pt x="18911" y="17923"/>
                    <a:pt x="15711" y="20463"/>
                    <a:pt x="11120" y="20463"/>
                  </a:cubicBezTo>
                  <a:lnTo>
                    <a:pt x="5316" y="20463"/>
                  </a:lnTo>
                  <a:cubicBezTo>
                    <a:pt x="4333" y="20463"/>
                    <a:pt x="3272" y="19705"/>
                    <a:pt x="3262" y="19696"/>
                  </a:cubicBezTo>
                  <a:cubicBezTo>
                    <a:pt x="3172" y="19631"/>
                    <a:pt x="3068" y="19600"/>
                    <a:pt x="2960" y="19600"/>
                  </a:cubicBezTo>
                  <a:cubicBezTo>
                    <a:pt x="2957" y="19600"/>
                    <a:pt x="2954" y="19600"/>
                    <a:pt x="2951" y="19600"/>
                  </a:cubicBezTo>
                  <a:lnTo>
                    <a:pt x="2951" y="15087"/>
                  </a:lnTo>
                  <a:cubicBezTo>
                    <a:pt x="3065" y="15089"/>
                    <a:pt x="3178" y="15060"/>
                    <a:pt x="3271" y="14990"/>
                  </a:cubicBezTo>
                  <a:lnTo>
                    <a:pt x="3378" y="14902"/>
                  </a:lnTo>
                  <a:cubicBezTo>
                    <a:pt x="3729" y="14638"/>
                    <a:pt x="4168" y="14497"/>
                    <a:pt x="4613" y="14497"/>
                  </a:cubicBezTo>
                  <a:lnTo>
                    <a:pt x="10934" y="14488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8437" name="Group 8437"/>
          <p:cNvGrpSpPr/>
          <p:nvPr/>
        </p:nvGrpSpPr>
        <p:grpSpPr>
          <a:xfrm>
            <a:off x="2643507" y="3763876"/>
            <a:ext cx="1206541" cy="1206543"/>
            <a:chOff x="0" y="0"/>
            <a:chExt cx="1206541" cy="1206541"/>
          </a:xfrm>
        </p:grpSpPr>
        <p:sp>
          <p:nvSpPr>
            <p:cNvPr id="8435" name="Shape 8435"/>
            <p:cNvSpPr/>
            <p:nvPr/>
          </p:nvSpPr>
          <p:spPr>
            <a:xfrm>
              <a:off x="0" y="0"/>
              <a:ext cx="1206541" cy="1206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21283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dirty="0"/>
            </a:p>
          </p:txBody>
        </p:sp>
        <p:sp>
          <p:nvSpPr>
            <p:cNvPr id="8436" name="Shape 8436"/>
            <p:cNvSpPr/>
            <p:nvPr/>
          </p:nvSpPr>
          <p:spPr>
            <a:xfrm>
              <a:off x="352573" y="271618"/>
              <a:ext cx="501394" cy="663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0" y="0"/>
                  </a:moveTo>
                  <a:cubicBezTo>
                    <a:pt x="788" y="0"/>
                    <a:pt x="0" y="598"/>
                    <a:pt x="0" y="1330"/>
                  </a:cubicBezTo>
                  <a:lnTo>
                    <a:pt x="0" y="20277"/>
                  </a:lnTo>
                  <a:cubicBezTo>
                    <a:pt x="0" y="21010"/>
                    <a:pt x="790" y="21600"/>
                    <a:pt x="1760" y="21600"/>
                  </a:cubicBezTo>
                  <a:lnTo>
                    <a:pt x="19840" y="21600"/>
                  </a:lnTo>
                  <a:cubicBezTo>
                    <a:pt x="20811" y="21600"/>
                    <a:pt x="21600" y="21010"/>
                    <a:pt x="21600" y="20277"/>
                  </a:cubicBezTo>
                  <a:lnTo>
                    <a:pt x="21600" y="1330"/>
                  </a:lnTo>
                  <a:cubicBezTo>
                    <a:pt x="21600" y="598"/>
                    <a:pt x="20811" y="0"/>
                    <a:pt x="19840" y="0"/>
                  </a:cubicBezTo>
                  <a:lnTo>
                    <a:pt x="1760" y="0"/>
                  </a:lnTo>
                  <a:close/>
                  <a:moveTo>
                    <a:pt x="1760" y="1213"/>
                  </a:moveTo>
                  <a:lnTo>
                    <a:pt x="15281" y="1213"/>
                  </a:lnTo>
                  <a:lnTo>
                    <a:pt x="15281" y="4887"/>
                  </a:lnTo>
                  <a:cubicBezTo>
                    <a:pt x="15281" y="4994"/>
                    <a:pt x="15392" y="5080"/>
                    <a:pt x="15537" y="5080"/>
                  </a:cubicBezTo>
                  <a:lnTo>
                    <a:pt x="20004" y="5080"/>
                  </a:lnTo>
                  <a:cubicBezTo>
                    <a:pt x="20004" y="5080"/>
                    <a:pt x="20004" y="18760"/>
                    <a:pt x="20004" y="18760"/>
                  </a:cubicBezTo>
                  <a:cubicBezTo>
                    <a:pt x="20004" y="18828"/>
                    <a:pt x="19928" y="18884"/>
                    <a:pt x="19840" y="18884"/>
                  </a:cubicBezTo>
                  <a:lnTo>
                    <a:pt x="1760" y="18884"/>
                  </a:lnTo>
                  <a:cubicBezTo>
                    <a:pt x="1673" y="18884"/>
                    <a:pt x="1596" y="18828"/>
                    <a:pt x="1596" y="18760"/>
                  </a:cubicBezTo>
                  <a:lnTo>
                    <a:pt x="1596" y="1330"/>
                  </a:lnTo>
                  <a:cubicBezTo>
                    <a:pt x="1596" y="1265"/>
                    <a:pt x="1673" y="1213"/>
                    <a:pt x="1760" y="1213"/>
                  </a:cubicBezTo>
                  <a:close/>
                  <a:moveTo>
                    <a:pt x="15874" y="1213"/>
                  </a:moveTo>
                  <a:lnTo>
                    <a:pt x="19840" y="1213"/>
                  </a:lnTo>
                  <a:cubicBezTo>
                    <a:pt x="19928" y="1213"/>
                    <a:pt x="20004" y="1264"/>
                    <a:pt x="20004" y="1330"/>
                  </a:cubicBezTo>
                  <a:cubicBezTo>
                    <a:pt x="20004" y="1330"/>
                    <a:pt x="20004" y="4411"/>
                    <a:pt x="20004" y="4411"/>
                  </a:cubicBezTo>
                  <a:lnTo>
                    <a:pt x="15874" y="1213"/>
                  </a:lnTo>
                  <a:close/>
                  <a:moveTo>
                    <a:pt x="4258" y="3756"/>
                  </a:moveTo>
                  <a:lnTo>
                    <a:pt x="4258" y="4687"/>
                  </a:lnTo>
                  <a:lnTo>
                    <a:pt x="13522" y="4687"/>
                  </a:lnTo>
                  <a:lnTo>
                    <a:pt x="13522" y="3756"/>
                  </a:lnTo>
                  <a:cubicBezTo>
                    <a:pt x="13522" y="3756"/>
                    <a:pt x="13494" y="3756"/>
                    <a:pt x="13494" y="3756"/>
                  </a:cubicBezTo>
                  <a:lnTo>
                    <a:pt x="4258" y="3756"/>
                  </a:lnTo>
                  <a:close/>
                  <a:moveTo>
                    <a:pt x="4258" y="6168"/>
                  </a:moveTo>
                  <a:lnTo>
                    <a:pt x="4258" y="7106"/>
                  </a:lnTo>
                  <a:lnTo>
                    <a:pt x="13522" y="7106"/>
                  </a:lnTo>
                  <a:lnTo>
                    <a:pt x="13522" y="6168"/>
                  </a:lnTo>
                  <a:cubicBezTo>
                    <a:pt x="13522" y="6168"/>
                    <a:pt x="13494" y="6168"/>
                    <a:pt x="13494" y="6168"/>
                  </a:cubicBezTo>
                  <a:lnTo>
                    <a:pt x="4258" y="6168"/>
                  </a:lnTo>
                  <a:close/>
                  <a:moveTo>
                    <a:pt x="4258" y="8491"/>
                  </a:moveTo>
                  <a:cubicBezTo>
                    <a:pt x="4258" y="8491"/>
                    <a:pt x="4258" y="9428"/>
                    <a:pt x="4258" y="9428"/>
                  </a:cubicBezTo>
                  <a:lnTo>
                    <a:pt x="17223" y="9428"/>
                  </a:lnTo>
                  <a:lnTo>
                    <a:pt x="17223" y="8491"/>
                  </a:lnTo>
                  <a:lnTo>
                    <a:pt x="4258" y="8491"/>
                  </a:lnTo>
                  <a:close/>
                  <a:moveTo>
                    <a:pt x="4258" y="10821"/>
                  </a:moveTo>
                  <a:lnTo>
                    <a:pt x="4258" y="11751"/>
                  </a:lnTo>
                  <a:lnTo>
                    <a:pt x="13522" y="11751"/>
                  </a:lnTo>
                  <a:lnTo>
                    <a:pt x="13522" y="10821"/>
                  </a:lnTo>
                  <a:cubicBezTo>
                    <a:pt x="13522" y="10821"/>
                    <a:pt x="13494" y="10821"/>
                    <a:pt x="13494" y="10821"/>
                  </a:cubicBezTo>
                  <a:lnTo>
                    <a:pt x="4258" y="10821"/>
                  </a:lnTo>
                  <a:close/>
                  <a:moveTo>
                    <a:pt x="4258" y="13143"/>
                  </a:moveTo>
                  <a:lnTo>
                    <a:pt x="4258" y="14074"/>
                  </a:lnTo>
                  <a:lnTo>
                    <a:pt x="17223" y="14074"/>
                  </a:lnTo>
                  <a:lnTo>
                    <a:pt x="17223" y="13143"/>
                  </a:lnTo>
                  <a:cubicBezTo>
                    <a:pt x="17223" y="13143"/>
                    <a:pt x="16941" y="13143"/>
                    <a:pt x="16941" y="13143"/>
                  </a:cubicBezTo>
                  <a:lnTo>
                    <a:pt x="4258" y="13143"/>
                  </a:lnTo>
                  <a:close/>
                  <a:moveTo>
                    <a:pt x="4258" y="15466"/>
                  </a:moveTo>
                  <a:cubicBezTo>
                    <a:pt x="4258" y="15466"/>
                    <a:pt x="4258" y="16396"/>
                    <a:pt x="4258" y="16396"/>
                  </a:cubicBezTo>
                  <a:lnTo>
                    <a:pt x="10996" y="16396"/>
                  </a:lnTo>
                  <a:lnTo>
                    <a:pt x="10996" y="15466"/>
                  </a:lnTo>
                  <a:lnTo>
                    <a:pt x="4258" y="15466"/>
                  </a:lnTo>
                  <a:close/>
                  <a:moveTo>
                    <a:pt x="10805" y="19484"/>
                  </a:moveTo>
                  <a:cubicBezTo>
                    <a:pt x="11312" y="19484"/>
                    <a:pt x="11725" y="19796"/>
                    <a:pt x="11725" y="20180"/>
                  </a:cubicBezTo>
                  <a:cubicBezTo>
                    <a:pt x="11725" y="20564"/>
                    <a:pt x="11314" y="20869"/>
                    <a:pt x="10805" y="20869"/>
                  </a:cubicBezTo>
                  <a:cubicBezTo>
                    <a:pt x="10296" y="20869"/>
                    <a:pt x="9884" y="20564"/>
                    <a:pt x="9884" y="20180"/>
                  </a:cubicBezTo>
                  <a:cubicBezTo>
                    <a:pt x="9884" y="19796"/>
                    <a:pt x="10298" y="19484"/>
                    <a:pt x="10805" y="1948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8438" name="Shape 8438"/>
          <p:cNvSpPr/>
          <p:nvPr/>
        </p:nvSpPr>
        <p:spPr>
          <a:xfrm>
            <a:off x="4167431" y="10818784"/>
            <a:ext cx="9309233" cy="1400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lnSpc>
                <a:spcPct val="130000"/>
              </a:lnSpc>
              <a:defRPr sz="1800"/>
            </a:pPr>
            <a:r>
              <a:rPr lang="en-US" sz="3000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Show Projects in Operation</a:t>
            </a:r>
          </a:p>
          <a:p>
            <a:pPr lvl="0" algn="l">
              <a:lnSpc>
                <a:spcPct val="130000"/>
              </a:lnSpc>
              <a:defRPr sz="1800"/>
            </a:pPr>
            <a:r>
              <a:rPr lang="en-US" sz="2000" dirty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rPr>
              <a:t>Able to virtualize operations, such as a functioning transit system, manufacturing process, or pre-sell residential/retail space.</a:t>
            </a:r>
            <a:endParaRPr sz="2000" dirty="0">
              <a:solidFill>
                <a:srgbClr val="FFFFFF"/>
              </a:solidFill>
              <a:latin typeface="Roboto Regular"/>
              <a:ea typeface="Roboto Regular"/>
              <a:cs typeface="Roboto Regular"/>
              <a:sym typeface="Roboto Regular"/>
            </a:endParaRPr>
          </a:p>
        </p:txBody>
      </p:sp>
      <p:grpSp>
        <p:nvGrpSpPr>
          <p:cNvPr id="8441" name="Group 8441"/>
          <p:cNvGrpSpPr/>
          <p:nvPr/>
        </p:nvGrpSpPr>
        <p:grpSpPr>
          <a:xfrm>
            <a:off x="2643507" y="10980227"/>
            <a:ext cx="1206541" cy="1206541"/>
            <a:chOff x="0" y="0"/>
            <a:chExt cx="1206540" cy="1206540"/>
          </a:xfrm>
        </p:grpSpPr>
        <p:sp>
          <p:nvSpPr>
            <p:cNvPr id="8439" name="Shape 8439"/>
            <p:cNvSpPr/>
            <p:nvPr/>
          </p:nvSpPr>
          <p:spPr>
            <a:xfrm>
              <a:off x="0" y="0"/>
              <a:ext cx="1206541" cy="1206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21283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8440" name="Shape 8440"/>
            <p:cNvSpPr/>
            <p:nvPr/>
          </p:nvSpPr>
          <p:spPr>
            <a:xfrm>
              <a:off x="253289" y="382967"/>
              <a:ext cx="674562" cy="548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344" extrusionOk="0">
                  <a:moveTo>
                    <a:pt x="17866" y="19274"/>
                  </a:moveTo>
                  <a:cubicBezTo>
                    <a:pt x="17861" y="19274"/>
                    <a:pt x="17856" y="19271"/>
                    <a:pt x="17851" y="19271"/>
                  </a:cubicBezTo>
                  <a:cubicBezTo>
                    <a:pt x="17145" y="19224"/>
                    <a:pt x="16823" y="18925"/>
                    <a:pt x="16829" y="18083"/>
                  </a:cubicBezTo>
                  <a:cubicBezTo>
                    <a:pt x="17034" y="17393"/>
                    <a:pt x="17451" y="17097"/>
                    <a:pt x="17981" y="17044"/>
                  </a:cubicBezTo>
                  <a:cubicBezTo>
                    <a:pt x="18464" y="17178"/>
                    <a:pt x="18868" y="17481"/>
                    <a:pt x="18858" y="18174"/>
                  </a:cubicBezTo>
                  <a:cubicBezTo>
                    <a:pt x="18848" y="18837"/>
                    <a:pt x="18316" y="19156"/>
                    <a:pt x="17866" y="19274"/>
                  </a:cubicBezTo>
                  <a:cubicBezTo>
                    <a:pt x="17866" y="19274"/>
                    <a:pt x="17866" y="19274"/>
                    <a:pt x="17866" y="19274"/>
                  </a:cubicBezTo>
                  <a:close/>
                  <a:moveTo>
                    <a:pt x="8745" y="19752"/>
                  </a:moveTo>
                  <a:cubicBezTo>
                    <a:pt x="8739" y="19751"/>
                    <a:pt x="8735" y="19750"/>
                    <a:pt x="8730" y="19750"/>
                  </a:cubicBezTo>
                  <a:cubicBezTo>
                    <a:pt x="8024" y="19702"/>
                    <a:pt x="7702" y="19403"/>
                    <a:pt x="7707" y="18560"/>
                  </a:cubicBezTo>
                  <a:cubicBezTo>
                    <a:pt x="7912" y="17871"/>
                    <a:pt x="8330" y="17574"/>
                    <a:pt x="8860" y="17523"/>
                  </a:cubicBezTo>
                  <a:cubicBezTo>
                    <a:pt x="9343" y="17659"/>
                    <a:pt x="9745" y="17958"/>
                    <a:pt x="9736" y="18652"/>
                  </a:cubicBezTo>
                  <a:cubicBezTo>
                    <a:pt x="9727" y="19316"/>
                    <a:pt x="9195" y="19635"/>
                    <a:pt x="8745" y="19752"/>
                  </a:cubicBezTo>
                  <a:cubicBezTo>
                    <a:pt x="8745" y="19752"/>
                    <a:pt x="8745" y="19752"/>
                    <a:pt x="8745" y="19752"/>
                  </a:cubicBezTo>
                  <a:close/>
                  <a:moveTo>
                    <a:pt x="4934" y="3739"/>
                  </a:moveTo>
                  <a:cubicBezTo>
                    <a:pt x="6375" y="3718"/>
                    <a:pt x="7815" y="3693"/>
                    <a:pt x="9257" y="3662"/>
                  </a:cubicBezTo>
                  <a:cubicBezTo>
                    <a:pt x="9301" y="4293"/>
                    <a:pt x="9352" y="4926"/>
                    <a:pt x="9409" y="5558"/>
                  </a:cubicBezTo>
                  <a:cubicBezTo>
                    <a:pt x="8178" y="5583"/>
                    <a:pt x="6948" y="5599"/>
                    <a:pt x="5718" y="5588"/>
                  </a:cubicBezTo>
                  <a:cubicBezTo>
                    <a:pt x="5498" y="4948"/>
                    <a:pt x="5239" y="4330"/>
                    <a:pt x="4934" y="3739"/>
                  </a:cubicBezTo>
                  <a:cubicBezTo>
                    <a:pt x="4934" y="3739"/>
                    <a:pt x="4934" y="3739"/>
                    <a:pt x="4934" y="3739"/>
                  </a:cubicBezTo>
                  <a:close/>
                  <a:moveTo>
                    <a:pt x="9730" y="8779"/>
                  </a:moveTo>
                  <a:cubicBezTo>
                    <a:pt x="8677" y="8894"/>
                    <a:pt x="7625" y="9038"/>
                    <a:pt x="6575" y="9214"/>
                  </a:cubicBezTo>
                  <a:cubicBezTo>
                    <a:pt x="6470" y="8526"/>
                    <a:pt x="6343" y="7846"/>
                    <a:pt x="6182" y="7183"/>
                  </a:cubicBezTo>
                  <a:cubicBezTo>
                    <a:pt x="7308" y="7188"/>
                    <a:pt x="8434" y="7172"/>
                    <a:pt x="9559" y="7147"/>
                  </a:cubicBezTo>
                  <a:cubicBezTo>
                    <a:pt x="9614" y="7691"/>
                    <a:pt x="9672" y="8236"/>
                    <a:pt x="9730" y="8779"/>
                  </a:cubicBezTo>
                  <a:cubicBezTo>
                    <a:pt x="9730" y="8779"/>
                    <a:pt x="9730" y="8779"/>
                    <a:pt x="9730" y="8779"/>
                  </a:cubicBezTo>
                  <a:close/>
                  <a:moveTo>
                    <a:pt x="10119" y="12284"/>
                  </a:moveTo>
                  <a:cubicBezTo>
                    <a:pt x="9046" y="12303"/>
                    <a:pt x="7971" y="12285"/>
                    <a:pt x="6896" y="12231"/>
                  </a:cubicBezTo>
                  <a:cubicBezTo>
                    <a:pt x="6862" y="11744"/>
                    <a:pt x="6820" y="11257"/>
                    <a:pt x="6771" y="10774"/>
                  </a:cubicBezTo>
                  <a:cubicBezTo>
                    <a:pt x="7813" y="10598"/>
                    <a:pt x="8858" y="10456"/>
                    <a:pt x="9902" y="10343"/>
                  </a:cubicBezTo>
                  <a:cubicBezTo>
                    <a:pt x="9975" y="10991"/>
                    <a:pt x="10047" y="11637"/>
                    <a:pt x="10119" y="12284"/>
                  </a:cubicBezTo>
                  <a:cubicBezTo>
                    <a:pt x="10119" y="12284"/>
                    <a:pt x="10119" y="12284"/>
                    <a:pt x="10119" y="12284"/>
                  </a:cubicBezTo>
                  <a:close/>
                  <a:moveTo>
                    <a:pt x="14644" y="3500"/>
                  </a:moveTo>
                  <a:cubicBezTo>
                    <a:pt x="14692" y="4134"/>
                    <a:pt x="14737" y="4770"/>
                    <a:pt x="14776" y="5407"/>
                  </a:cubicBezTo>
                  <a:cubicBezTo>
                    <a:pt x="13414" y="5443"/>
                    <a:pt x="12050" y="5489"/>
                    <a:pt x="10686" y="5526"/>
                  </a:cubicBezTo>
                  <a:cubicBezTo>
                    <a:pt x="10630" y="4895"/>
                    <a:pt x="10577" y="4265"/>
                    <a:pt x="10533" y="3633"/>
                  </a:cubicBezTo>
                  <a:cubicBezTo>
                    <a:pt x="11903" y="3598"/>
                    <a:pt x="13274" y="3555"/>
                    <a:pt x="14644" y="3500"/>
                  </a:cubicBezTo>
                  <a:cubicBezTo>
                    <a:pt x="14644" y="3500"/>
                    <a:pt x="14644" y="3500"/>
                    <a:pt x="14644" y="3500"/>
                  </a:cubicBezTo>
                  <a:close/>
                  <a:moveTo>
                    <a:pt x="14921" y="8420"/>
                  </a:moveTo>
                  <a:cubicBezTo>
                    <a:pt x="13612" y="8464"/>
                    <a:pt x="12304" y="8539"/>
                    <a:pt x="10999" y="8656"/>
                  </a:cubicBezTo>
                  <a:cubicBezTo>
                    <a:pt x="10944" y="8142"/>
                    <a:pt x="10891" y="7629"/>
                    <a:pt x="10839" y="7115"/>
                  </a:cubicBezTo>
                  <a:cubicBezTo>
                    <a:pt x="12179" y="7078"/>
                    <a:pt x="13520" y="7033"/>
                    <a:pt x="14860" y="6998"/>
                  </a:cubicBezTo>
                  <a:cubicBezTo>
                    <a:pt x="14883" y="7471"/>
                    <a:pt x="14903" y="7945"/>
                    <a:pt x="14921" y="8420"/>
                  </a:cubicBezTo>
                  <a:cubicBezTo>
                    <a:pt x="14921" y="8420"/>
                    <a:pt x="14921" y="8420"/>
                    <a:pt x="14921" y="8420"/>
                  </a:cubicBezTo>
                  <a:close/>
                  <a:moveTo>
                    <a:pt x="14998" y="11944"/>
                  </a:moveTo>
                  <a:cubicBezTo>
                    <a:pt x="13800" y="12089"/>
                    <a:pt x="12599" y="12191"/>
                    <a:pt x="11394" y="12244"/>
                  </a:cubicBezTo>
                  <a:cubicBezTo>
                    <a:pt x="11321" y="11570"/>
                    <a:pt x="11244" y="10897"/>
                    <a:pt x="11170" y="10222"/>
                  </a:cubicBezTo>
                  <a:cubicBezTo>
                    <a:pt x="12434" y="10114"/>
                    <a:pt x="13703" y="10045"/>
                    <a:pt x="14971" y="10006"/>
                  </a:cubicBezTo>
                  <a:cubicBezTo>
                    <a:pt x="14986" y="10651"/>
                    <a:pt x="14993" y="11297"/>
                    <a:pt x="14998" y="11944"/>
                  </a:cubicBezTo>
                  <a:cubicBezTo>
                    <a:pt x="14998" y="11944"/>
                    <a:pt x="14998" y="11944"/>
                    <a:pt x="14998" y="11944"/>
                  </a:cubicBezTo>
                  <a:close/>
                  <a:moveTo>
                    <a:pt x="19677" y="3233"/>
                  </a:moveTo>
                  <a:cubicBezTo>
                    <a:pt x="19629" y="3938"/>
                    <a:pt x="19588" y="4642"/>
                    <a:pt x="19554" y="5346"/>
                  </a:cubicBezTo>
                  <a:cubicBezTo>
                    <a:pt x="18387" y="5336"/>
                    <a:pt x="17220" y="5353"/>
                    <a:pt x="16053" y="5378"/>
                  </a:cubicBezTo>
                  <a:cubicBezTo>
                    <a:pt x="16014" y="4733"/>
                    <a:pt x="15967" y="4089"/>
                    <a:pt x="15918" y="3444"/>
                  </a:cubicBezTo>
                  <a:cubicBezTo>
                    <a:pt x="17172" y="3386"/>
                    <a:pt x="18425" y="3319"/>
                    <a:pt x="19677" y="3233"/>
                  </a:cubicBezTo>
                  <a:cubicBezTo>
                    <a:pt x="19677" y="3233"/>
                    <a:pt x="19677" y="3233"/>
                    <a:pt x="19677" y="3233"/>
                  </a:cubicBezTo>
                  <a:close/>
                  <a:moveTo>
                    <a:pt x="19438" y="8376"/>
                  </a:moveTo>
                  <a:cubicBezTo>
                    <a:pt x="18358" y="8359"/>
                    <a:pt x="17278" y="8367"/>
                    <a:pt x="16198" y="8388"/>
                  </a:cubicBezTo>
                  <a:cubicBezTo>
                    <a:pt x="16181" y="7915"/>
                    <a:pt x="16160" y="7442"/>
                    <a:pt x="16137" y="6970"/>
                  </a:cubicBezTo>
                  <a:cubicBezTo>
                    <a:pt x="17253" y="6947"/>
                    <a:pt x="18368" y="6932"/>
                    <a:pt x="19486" y="6941"/>
                  </a:cubicBezTo>
                  <a:cubicBezTo>
                    <a:pt x="19467" y="7419"/>
                    <a:pt x="19454" y="7897"/>
                    <a:pt x="19438" y="8376"/>
                  </a:cubicBezTo>
                  <a:cubicBezTo>
                    <a:pt x="19438" y="8376"/>
                    <a:pt x="19438" y="8376"/>
                    <a:pt x="19438" y="8376"/>
                  </a:cubicBezTo>
                  <a:close/>
                  <a:moveTo>
                    <a:pt x="19365" y="11210"/>
                  </a:moveTo>
                  <a:cubicBezTo>
                    <a:pt x="18337" y="11433"/>
                    <a:pt x="17308" y="11620"/>
                    <a:pt x="16276" y="11772"/>
                  </a:cubicBezTo>
                  <a:cubicBezTo>
                    <a:pt x="16270" y="11175"/>
                    <a:pt x="16263" y="10575"/>
                    <a:pt x="16249" y="9977"/>
                  </a:cubicBezTo>
                  <a:cubicBezTo>
                    <a:pt x="17297" y="9959"/>
                    <a:pt x="18346" y="9953"/>
                    <a:pt x="19394" y="9970"/>
                  </a:cubicBezTo>
                  <a:cubicBezTo>
                    <a:pt x="19384" y="10382"/>
                    <a:pt x="19374" y="10796"/>
                    <a:pt x="19365" y="11210"/>
                  </a:cubicBezTo>
                  <a:cubicBezTo>
                    <a:pt x="19365" y="11210"/>
                    <a:pt x="19365" y="11210"/>
                    <a:pt x="19365" y="11210"/>
                  </a:cubicBezTo>
                  <a:close/>
                  <a:moveTo>
                    <a:pt x="20440" y="14647"/>
                  </a:moveTo>
                  <a:cubicBezTo>
                    <a:pt x="15846" y="15258"/>
                    <a:pt x="11206" y="16189"/>
                    <a:pt x="6586" y="15469"/>
                  </a:cubicBezTo>
                  <a:cubicBezTo>
                    <a:pt x="6558" y="15451"/>
                    <a:pt x="6531" y="15434"/>
                    <a:pt x="6502" y="15420"/>
                  </a:cubicBezTo>
                  <a:cubicBezTo>
                    <a:pt x="6079" y="15223"/>
                    <a:pt x="5938" y="14895"/>
                    <a:pt x="5942" y="14408"/>
                  </a:cubicBezTo>
                  <a:cubicBezTo>
                    <a:pt x="6333" y="13707"/>
                    <a:pt x="7174" y="13753"/>
                    <a:pt x="7762" y="13811"/>
                  </a:cubicBezTo>
                  <a:cubicBezTo>
                    <a:pt x="8585" y="13890"/>
                    <a:pt x="9402" y="13879"/>
                    <a:pt x="10228" y="13868"/>
                  </a:cubicBezTo>
                  <a:cubicBezTo>
                    <a:pt x="12370" y="13842"/>
                    <a:pt x="14519" y="13660"/>
                    <a:pt x="16645" y="13318"/>
                  </a:cubicBezTo>
                  <a:cubicBezTo>
                    <a:pt x="17822" y="13128"/>
                    <a:pt x="18995" y="12918"/>
                    <a:pt x="20163" y="12654"/>
                  </a:cubicBezTo>
                  <a:cubicBezTo>
                    <a:pt x="20526" y="12572"/>
                    <a:pt x="20655" y="12218"/>
                    <a:pt x="20618" y="11869"/>
                  </a:cubicBezTo>
                  <a:cubicBezTo>
                    <a:pt x="20625" y="11823"/>
                    <a:pt x="20631" y="11777"/>
                    <a:pt x="20632" y="11725"/>
                  </a:cubicBezTo>
                  <a:cubicBezTo>
                    <a:pt x="20697" y="8611"/>
                    <a:pt x="20773" y="5500"/>
                    <a:pt x="21015" y="2399"/>
                  </a:cubicBezTo>
                  <a:cubicBezTo>
                    <a:pt x="21054" y="1915"/>
                    <a:pt x="20786" y="1665"/>
                    <a:pt x="20486" y="1641"/>
                  </a:cubicBezTo>
                  <a:cubicBezTo>
                    <a:pt x="20416" y="1611"/>
                    <a:pt x="20338" y="1595"/>
                    <a:pt x="20248" y="1601"/>
                  </a:cubicBezTo>
                  <a:cubicBezTo>
                    <a:pt x="14856" y="1993"/>
                    <a:pt x="9456" y="2079"/>
                    <a:pt x="4056" y="2158"/>
                  </a:cubicBezTo>
                  <a:cubicBezTo>
                    <a:pt x="4025" y="2112"/>
                    <a:pt x="3990" y="2068"/>
                    <a:pt x="3948" y="2028"/>
                  </a:cubicBezTo>
                  <a:cubicBezTo>
                    <a:pt x="2996" y="1116"/>
                    <a:pt x="1944" y="453"/>
                    <a:pt x="791" y="36"/>
                  </a:cubicBezTo>
                  <a:cubicBezTo>
                    <a:pt x="-4" y="-252"/>
                    <a:pt x="-340" y="1287"/>
                    <a:pt x="449" y="1573"/>
                  </a:cubicBezTo>
                  <a:cubicBezTo>
                    <a:pt x="3420" y="2648"/>
                    <a:pt x="4755" y="5849"/>
                    <a:pt x="5323" y="9422"/>
                  </a:cubicBezTo>
                  <a:cubicBezTo>
                    <a:pt x="5494" y="10494"/>
                    <a:pt x="5578" y="11583"/>
                    <a:pt x="5646" y="12673"/>
                  </a:cubicBezTo>
                  <a:cubicBezTo>
                    <a:pt x="5651" y="12740"/>
                    <a:pt x="4901" y="13469"/>
                    <a:pt x="4818" y="13656"/>
                  </a:cubicBezTo>
                  <a:cubicBezTo>
                    <a:pt x="4635" y="14070"/>
                    <a:pt x="4604" y="14548"/>
                    <a:pt x="4690" y="15005"/>
                  </a:cubicBezTo>
                  <a:cubicBezTo>
                    <a:pt x="4952" y="16373"/>
                    <a:pt x="5849" y="16940"/>
                    <a:pt x="6883" y="17165"/>
                  </a:cubicBezTo>
                  <a:cubicBezTo>
                    <a:pt x="6701" y="17464"/>
                    <a:pt x="6555" y="17811"/>
                    <a:pt x="6450" y="18208"/>
                  </a:cubicBezTo>
                  <a:cubicBezTo>
                    <a:pt x="6412" y="18353"/>
                    <a:pt x="6410" y="18483"/>
                    <a:pt x="6429" y="18601"/>
                  </a:cubicBezTo>
                  <a:cubicBezTo>
                    <a:pt x="6427" y="19338"/>
                    <a:pt x="6598" y="20050"/>
                    <a:pt x="7030" y="20578"/>
                  </a:cubicBezTo>
                  <a:cubicBezTo>
                    <a:pt x="7480" y="21127"/>
                    <a:pt x="8123" y="21302"/>
                    <a:pt x="8730" y="21342"/>
                  </a:cubicBezTo>
                  <a:cubicBezTo>
                    <a:pt x="8799" y="21348"/>
                    <a:pt x="8861" y="21337"/>
                    <a:pt x="8919" y="21319"/>
                  </a:cubicBezTo>
                  <a:cubicBezTo>
                    <a:pt x="8941" y="21318"/>
                    <a:pt x="8962" y="21319"/>
                    <a:pt x="8985" y="21315"/>
                  </a:cubicBezTo>
                  <a:cubicBezTo>
                    <a:pt x="10101" y="21088"/>
                    <a:pt x="10913" y="20060"/>
                    <a:pt x="11015" y="18652"/>
                  </a:cubicBezTo>
                  <a:cubicBezTo>
                    <a:pt x="11052" y="18140"/>
                    <a:pt x="10945" y="17677"/>
                    <a:pt x="10744" y="17282"/>
                  </a:cubicBezTo>
                  <a:cubicBezTo>
                    <a:pt x="12493" y="17247"/>
                    <a:pt x="14214" y="17063"/>
                    <a:pt x="15956" y="16848"/>
                  </a:cubicBezTo>
                  <a:cubicBezTo>
                    <a:pt x="15788" y="17122"/>
                    <a:pt x="15655" y="17422"/>
                    <a:pt x="15577" y="17743"/>
                  </a:cubicBezTo>
                  <a:cubicBezTo>
                    <a:pt x="15135" y="19522"/>
                    <a:pt x="16523" y="20776"/>
                    <a:pt x="17851" y="20865"/>
                  </a:cubicBezTo>
                  <a:cubicBezTo>
                    <a:pt x="17921" y="20870"/>
                    <a:pt x="17982" y="20860"/>
                    <a:pt x="18041" y="20843"/>
                  </a:cubicBezTo>
                  <a:cubicBezTo>
                    <a:pt x="18063" y="20840"/>
                    <a:pt x="18084" y="20841"/>
                    <a:pt x="18107" y="20836"/>
                  </a:cubicBezTo>
                  <a:cubicBezTo>
                    <a:pt x="19223" y="20611"/>
                    <a:pt x="20036" y="19583"/>
                    <a:pt x="20136" y="18176"/>
                  </a:cubicBezTo>
                  <a:cubicBezTo>
                    <a:pt x="20188" y="17453"/>
                    <a:pt x="19955" y="16832"/>
                    <a:pt x="19580" y="16361"/>
                  </a:cubicBezTo>
                  <a:cubicBezTo>
                    <a:pt x="19867" y="16321"/>
                    <a:pt x="20153" y="16281"/>
                    <a:pt x="20440" y="16241"/>
                  </a:cubicBezTo>
                  <a:cubicBezTo>
                    <a:pt x="21251" y="16133"/>
                    <a:pt x="21260" y="14538"/>
                    <a:pt x="20440" y="14647"/>
                  </a:cubicBezTo>
                  <a:cubicBezTo>
                    <a:pt x="20440" y="14647"/>
                    <a:pt x="20440" y="14647"/>
                    <a:pt x="20440" y="14647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8446" name="Shape 8446"/>
          <p:cNvSpPr/>
          <p:nvPr/>
        </p:nvSpPr>
        <p:spPr>
          <a:xfrm>
            <a:off x="2024042" y="2086458"/>
            <a:ext cx="1022849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9663806"/>
      </p:ext>
    </p:extLst>
  </p:cSld>
  <p:clrMapOvr>
    <a:masterClrMapping/>
  </p:clrMapOvr>
  <p:transition spd="med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8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8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8" grpId="0" animBg="1" advAuto="0"/>
      <p:bldP spid="8423" grpId="0" animBg="1" advAuto="0"/>
      <p:bldP spid="8424" grpId="0" animBg="1" advAuto="0"/>
      <p:bldP spid="8425" grpId="0" animBg="1" advAuto="0"/>
      <p:bldP spid="8419" grpId="0" animBg="1" advAuto="0"/>
      <p:bldP spid="8420" grpId="0" animBg="1" advAuto="0"/>
      <p:bldP spid="8426" grpId="0" animBg="1" advAuto="0"/>
      <p:bldP spid="8427" grpId="0" animBg="1" advAuto="0"/>
      <p:bldP spid="8428" grpId="0" animBg="1" advAuto="0"/>
      <p:bldP spid="8431" grpId="0" animBg="1" advAuto="0"/>
      <p:bldP spid="8434" grpId="0" animBg="1" advAuto="0"/>
      <p:bldP spid="8437" grpId="0" animBg="1" advAuto="0"/>
      <p:bldP spid="8438" grpId="0" animBg="1" advAuto="0"/>
      <p:bldP spid="8441" grpId="0" animBg="1" advAuto="0"/>
      <p:bldP spid="8446" grpId="0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MaxPro_Multi Color 02 (Light Version)">
      <a:dk1>
        <a:srgbClr val="8A9297"/>
      </a:dk1>
      <a:lt1>
        <a:srgbClr val="BBBFC3"/>
      </a:lt1>
      <a:dk2>
        <a:srgbClr val="DCDFE1"/>
      </a:dk2>
      <a:lt2>
        <a:srgbClr val="FFFFFF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212830"/>
      </a:accent6>
      <a:hlink>
        <a:srgbClr val="343E48"/>
      </a:hlink>
      <a:folHlink>
        <a:srgbClr val="565F68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616</Words>
  <Application>Microsoft Office PowerPoint</Application>
  <PresentationFormat>Custom</PresentationFormat>
  <Paragraphs>108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Avenir Book</vt:lpstr>
      <vt:lpstr>BebasNeueBold</vt:lpstr>
      <vt:lpstr>BebasNeueRegular</vt:lpstr>
      <vt:lpstr>Gill Sans</vt:lpstr>
      <vt:lpstr>Helvetica</vt:lpstr>
      <vt:lpstr>Helvetica Light</vt:lpstr>
      <vt:lpstr>Roboto</vt:lpstr>
      <vt:lpstr>Roboto Bold</vt:lpstr>
      <vt:lpstr>Roboto Light</vt:lpstr>
      <vt:lpstr>Roboto Medium</vt:lpstr>
      <vt:lpstr>Roboto Regular</vt:lpstr>
      <vt:lpstr>White</vt:lpstr>
      <vt:lpstr>PowerPoint Presentation</vt:lpstr>
      <vt:lpstr>PowerPoint Presentation</vt:lpstr>
      <vt:lpstr>History of BIM</vt:lpstr>
      <vt:lpstr>Components of VR</vt:lpstr>
      <vt:lpstr>VR Process</vt:lpstr>
      <vt:lpstr>Current Limitations of VR</vt:lpstr>
      <vt:lpstr>How much Does VR Cost?</vt:lpstr>
      <vt:lpstr>Benefits of VR Implementation</vt:lpstr>
      <vt:lpstr>Capabilities of VR</vt:lpstr>
      <vt:lpstr>Contact 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Rezaul Karim</dc:creator>
  <cp:lastModifiedBy>Jack Handey</cp:lastModifiedBy>
  <cp:revision>277</cp:revision>
  <dcterms:modified xsi:type="dcterms:W3CDTF">2016-10-13T02:50:37Z</dcterms:modified>
</cp:coreProperties>
</file>